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Poppins"/>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Poppins-boldItalic.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Poppins-bold.fntdata"/><Relationship Id="rId27" Type="http://schemas.openxmlformats.org/officeDocument/2006/relationships/font" Target="fonts/Poppins-regular.fntdata"/><Relationship Id="rId29" Type="http://schemas.openxmlformats.org/officeDocument/2006/relationships/font" Target="fonts/Poppins-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gHTuzEOtoyLZ39B3PuClr6GcafdDDcf2Z0UcgzfeiMA/view" TargetMode="External"/><Relationship Id="rId42" Type="http://schemas.openxmlformats.org/officeDocument/2006/relationships/hyperlink" Target="https://docs.google.com/presentation/d/1t5mI27RhtdFhb5nFKRStQVs45xazh_s_EdkI-Rv7i-c/pub" TargetMode="External"/><Relationship Id="rId41" Type="http://schemas.openxmlformats.org/officeDocument/2006/relationships/hyperlink" Target="https://docs.google.com/presentation/d/1t5mI27RhtdFhb5nFKRStQVs45xazh_s_EdkI-Rv7i-c/edit?usp=sharing" TargetMode="External"/><Relationship Id="rId44" Type="http://schemas.openxmlformats.org/officeDocument/2006/relationships/hyperlink" Target="https://docs.google.com/document/d/171EwDbs-VkfxhKzIn6noLxW8TA3equBOe-PHc54PI_Y/edit?usp=sharing" TargetMode="External"/><Relationship Id="rId43" Type="http://schemas.openxmlformats.org/officeDocument/2006/relationships/hyperlink" Target="https://docs.google.com/presentation/d/1t5mI27RhtdFhb5nFKRStQVs45xazh_s_EdkI-Rv7i-c/view" TargetMode="External"/><Relationship Id="rId46" Type="http://schemas.openxmlformats.org/officeDocument/2006/relationships/hyperlink" Target="https://docs.google.com/document/d/171EwDbs-VkfxhKzIn6noLxW8TA3equBOe-PHc54PI_Y/view" TargetMode="External"/><Relationship Id="rId45" Type="http://schemas.openxmlformats.org/officeDocument/2006/relationships/hyperlink" Target="https://docs.google.com/document/d/171EwDbs-VkfxhKzIn6noLxW8TA3equBOe-PHc54PI_Y/pub" TargetMode="External"/><Relationship Id="rId1" Type="http://schemas.openxmlformats.org/officeDocument/2006/relationships/notesMaster" Target="../notesMasters/notesMaster1.xml"/><Relationship Id="rId2" Type="http://schemas.openxmlformats.org/officeDocument/2006/relationships/hyperlink" Target="https://sites.google.com/view/wedding-photo-booth-oc/home" TargetMode="External"/><Relationship Id="rId3" Type="http://schemas.openxmlformats.org/officeDocument/2006/relationships/hyperlink" Target="https://drive.google.com/drive/folders/1ickxZMAM7PgXgvwOMNhtVs2lGE5zSN8o?usp=sharing" TargetMode="External"/><Relationship Id="rId4" Type="http://schemas.openxmlformats.org/officeDocument/2006/relationships/hyperlink" Target="https://drive.google.com/drive/folders/1gfoaO63yHUncSvSeoNa-xm9cOcnl8bgo?usp=sharing" TargetMode="External"/><Relationship Id="rId9" Type="http://schemas.openxmlformats.org/officeDocument/2006/relationships/hyperlink" Target="https://drive.google.com/file/d/1ZeRxgnbKud1gZe9oskD9q_FsMwLg62rO/view?usp=sharing" TargetMode="External"/><Relationship Id="rId48" Type="http://schemas.openxmlformats.org/officeDocument/2006/relationships/hyperlink" Target="https://docs.google.com/presentation/d/1a-IClkAXNP77TtYYpTB7ha8Iit5mHZ3lhtvpN0OZSIE/pub" TargetMode="External"/><Relationship Id="rId47" Type="http://schemas.openxmlformats.org/officeDocument/2006/relationships/hyperlink" Target="https://docs.google.com/presentation/d/1a-IClkAXNP77TtYYpTB7ha8Iit5mHZ3lhtvpN0OZSIE/edit?usp=sharing" TargetMode="External"/><Relationship Id="rId49" Type="http://schemas.openxmlformats.org/officeDocument/2006/relationships/hyperlink" Target="https://docs.google.com/presentation/d/1a-IClkAXNP77TtYYpTB7ha8Iit5mHZ3lhtvpN0OZSIE/view" TargetMode="External"/><Relationship Id="rId5" Type="http://schemas.openxmlformats.org/officeDocument/2006/relationships/hyperlink" Target="https://drive.google.com/drive/folders/1ThsA6zO6fG9WvnOut3rp6AMOVFzYoDC7?usp=sharing" TargetMode="External"/><Relationship Id="rId6" Type="http://schemas.openxmlformats.org/officeDocument/2006/relationships/hyperlink" Target="https://drive.google.com/drive/folders/1MDN1ZfDIAMsw3l27VeFEBwFsFpGTEEYX?usp=sharing" TargetMode="External"/><Relationship Id="rId7" Type="http://schemas.openxmlformats.org/officeDocument/2006/relationships/hyperlink" Target="https://drive.google.com/drive/folders/1vYQ-zWsQ609-Q_Pb2J0AhG21YyiCX48Y?usp=sharing" TargetMode="External"/><Relationship Id="rId8" Type="http://schemas.openxmlformats.org/officeDocument/2006/relationships/hyperlink" Target="https://drive.google.com/file/d/1K1rf3MQ21vTHf_0Un6BquXt6Az9a0Uu4/view?usp=sharing" TargetMode="External"/><Relationship Id="rId31" Type="http://schemas.openxmlformats.org/officeDocument/2006/relationships/hyperlink" Target="https://docs.google.com/presentation/d/19A7rP5Ce4TATsITIS217qifJZegbn6CV7ylDi90-2Hw/view" TargetMode="External"/><Relationship Id="rId30" Type="http://schemas.openxmlformats.org/officeDocument/2006/relationships/hyperlink" Target="https://docs.google.com/presentation/d/19A7rP5Ce4TATsITIS217qifJZegbn6CV7ylDi90-2Hw/pub" TargetMode="External"/><Relationship Id="rId33" Type="http://schemas.openxmlformats.org/officeDocument/2006/relationships/hyperlink" Target="https://docs.google.com/document/d/1_qxmO4kwpnyNlU0emAu0LH_u5Jz9sHCAI0f0AziKnb8/pub" TargetMode="External"/><Relationship Id="rId32" Type="http://schemas.openxmlformats.org/officeDocument/2006/relationships/hyperlink" Target="https://docs.google.com/document/d/1_qxmO4kwpnyNlU0emAu0LH_u5Jz9sHCAI0f0AziKnb8/edit?usp=sharing" TargetMode="External"/><Relationship Id="rId35" Type="http://schemas.openxmlformats.org/officeDocument/2006/relationships/hyperlink" Target="https://docs.google.com/presentation/d/1YVQ36JQo18YtF8QRWMmLfFlzY6T-31gz9jNFcgqvGP8/edit?usp=sharing" TargetMode="External"/><Relationship Id="rId34" Type="http://schemas.openxmlformats.org/officeDocument/2006/relationships/hyperlink" Target="https://docs.google.com/document/d/1_qxmO4kwpnyNlU0emAu0LH_u5Jz9sHCAI0f0AziKnb8/view" TargetMode="External"/><Relationship Id="rId37" Type="http://schemas.openxmlformats.org/officeDocument/2006/relationships/hyperlink" Target="https://docs.google.com/presentation/d/1YVQ36JQo18YtF8QRWMmLfFlzY6T-31gz9jNFcgqvGP8/view" TargetMode="External"/><Relationship Id="rId36" Type="http://schemas.openxmlformats.org/officeDocument/2006/relationships/hyperlink" Target="https://docs.google.com/presentation/d/1YVQ36JQo18YtF8QRWMmLfFlzY6T-31gz9jNFcgqvGP8/pub" TargetMode="External"/><Relationship Id="rId39" Type="http://schemas.openxmlformats.org/officeDocument/2006/relationships/hyperlink" Target="https://docs.google.com/document/d/1gHTuzEOtoyLZ39B3PuClr6GcafdDDcf2Z0UcgzfeiMA/pub" TargetMode="External"/><Relationship Id="rId38" Type="http://schemas.openxmlformats.org/officeDocument/2006/relationships/hyperlink" Target="https://docs.google.com/document/d/1gHTuzEOtoyLZ39B3PuClr6GcafdDDcf2Z0UcgzfeiMA/edit?usp=sharing" TargetMode="External"/><Relationship Id="rId20" Type="http://schemas.openxmlformats.org/officeDocument/2006/relationships/hyperlink" Target="https://docs.google.com/spreadsheets/d/1aXr0OtohETRs4PthSDF-l6xkc7FBvLvTEzI1sObGAl8/pub" TargetMode="External"/><Relationship Id="rId22" Type="http://schemas.openxmlformats.org/officeDocument/2006/relationships/hyperlink" Target="https://docs.google.com/forms/d/1Hs6O0piiRtHBxbRek5fP30TXBgLqIHZvyRkVdyXh27M/edit?usp=sharing" TargetMode="External"/><Relationship Id="rId21" Type="http://schemas.openxmlformats.org/officeDocument/2006/relationships/hyperlink" Target="https://docs.google.com/spreadsheets/d/1aXr0OtohETRs4PthSDF-l6xkc7FBvLvTEzI1sObGAl8/view" TargetMode="External"/><Relationship Id="rId24" Type="http://schemas.openxmlformats.org/officeDocument/2006/relationships/hyperlink" Target="https://drive.google.com/file/d/12UZ1IV1zZnfv-0dQIKfJ_b0l9ajqZ_AR/view?usp=drivesdk" TargetMode="External"/><Relationship Id="rId23" Type="http://schemas.openxmlformats.org/officeDocument/2006/relationships/hyperlink" Target="https://docs.google.com/drawings/d/1nKLXQGUNUlufVHl7cmqApebzg4oJ7TQ_Hij9p3U1-Ek/edit?usp=sharing" TargetMode="External"/><Relationship Id="rId26" Type="http://schemas.openxmlformats.org/officeDocument/2006/relationships/hyperlink" Target="https://docs.google.com/document/d/1jTiBmbAT1RxCOCKP7-a8oXd_nhNZg8qhvAkqY_seHAY/edit?usp=sharing" TargetMode="External"/><Relationship Id="rId25" Type="http://schemas.openxmlformats.org/officeDocument/2006/relationships/hyperlink" Target="https://sites.google.com/view/photoboothforrentorange/photo-booth-rental-dana-point" TargetMode="External"/><Relationship Id="rId28" Type="http://schemas.openxmlformats.org/officeDocument/2006/relationships/hyperlink" Target="https://docs.google.com/document/d/1jTiBmbAT1RxCOCKP7-a8oXd_nhNZg8qhvAkqY_seHAY/view" TargetMode="External"/><Relationship Id="rId27" Type="http://schemas.openxmlformats.org/officeDocument/2006/relationships/hyperlink" Target="https://docs.google.com/document/d/1jTiBmbAT1RxCOCKP7-a8oXd_nhNZg8qhvAkqY_seHAY/pub" TargetMode="External"/><Relationship Id="rId29" Type="http://schemas.openxmlformats.org/officeDocument/2006/relationships/hyperlink" Target="https://docs.google.com/presentation/d/19A7rP5Ce4TATsITIS217qifJZegbn6CV7ylDi90-2Hw/edit?usp=sharing" TargetMode="External"/><Relationship Id="rId51" Type="http://schemas.openxmlformats.org/officeDocument/2006/relationships/hyperlink" Target="https://docs.google.com/document/d/1oyDmQDpbSZori_b1gRfCUZdRiSXjur032ZYWkpU5ytE/pub" TargetMode="External"/><Relationship Id="rId50" Type="http://schemas.openxmlformats.org/officeDocument/2006/relationships/hyperlink" Target="https://docs.google.com/document/d/1oyDmQDpbSZori_b1gRfCUZdRiSXjur032ZYWkpU5ytE/edit?usp=sharing" TargetMode="External"/><Relationship Id="rId53" Type="http://schemas.openxmlformats.org/officeDocument/2006/relationships/hyperlink" Target="https://docs.google.com/presentation/d/14HnQPiHYBpOn4Z5-Nm3-8D_Rq0jxKiVIjjlJ9Qvk4_E/edit?usp=sharing" TargetMode="External"/><Relationship Id="rId52" Type="http://schemas.openxmlformats.org/officeDocument/2006/relationships/hyperlink" Target="https://docs.google.com/document/d/1oyDmQDpbSZori_b1gRfCUZdRiSXjur032ZYWkpU5ytE/view" TargetMode="External"/><Relationship Id="rId11" Type="http://schemas.openxmlformats.org/officeDocument/2006/relationships/hyperlink" Target="https://drive.google.com/file/d/134EJdjDWBlYjzEFw9obQe54nMX6BbyEp/view?usp=sharing" TargetMode="External"/><Relationship Id="rId55" Type="http://schemas.openxmlformats.org/officeDocument/2006/relationships/hyperlink" Target="https://docs.google.com/presentation/d/14HnQPiHYBpOn4Z5-Nm3-8D_Rq0jxKiVIjjlJ9Qvk4_E/view" TargetMode="External"/><Relationship Id="rId10" Type="http://schemas.openxmlformats.org/officeDocument/2006/relationships/hyperlink" Target="https://drive.google.com/file/d/13TkhbIU1vpmiiDGeoS6dt5cKWRVpY7dl/view?usp=sharing" TargetMode="External"/><Relationship Id="rId54" Type="http://schemas.openxmlformats.org/officeDocument/2006/relationships/hyperlink" Target="https://docs.google.com/presentation/d/14HnQPiHYBpOn4Z5-Nm3-8D_Rq0jxKiVIjjlJ9Qvk4_E/pub" TargetMode="External"/><Relationship Id="rId13" Type="http://schemas.openxmlformats.org/officeDocument/2006/relationships/hyperlink" Target="https://drive.google.com/file/d/16BEibt6QjkemAXMWF_fmpFbw-LDzqX64/view?usp=sharing" TargetMode="External"/><Relationship Id="rId12" Type="http://schemas.openxmlformats.org/officeDocument/2006/relationships/hyperlink" Target="https://drive.google.com/file/d/1eGEXNZ4u7PdTMdGECFVmX2X9gZxZa9Up/view?usp=sharing" TargetMode="External"/><Relationship Id="rId15" Type="http://schemas.openxmlformats.org/officeDocument/2006/relationships/hyperlink" Target="https://drive.google.com/file/d/1UarC56l85Ijd8rL9H3AOkTuQpOKM4Ziv/view?usp=sharing" TargetMode="External"/><Relationship Id="rId14" Type="http://schemas.openxmlformats.org/officeDocument/2006/relationships/hyperlink" Target="https://drive.google.com/file/d/1EtYmvBh2_CNr6zk9TE5Q8xJWsubvjMcA/view?usp=sharing" TargetMode="External"/><Relationship Id="rId17" Type="http://schemas.openxmlformats.org/officeDocument/2006/relationships/hyperlink" Target="https://docs.google.com/spreadsheets/d/1aXr0OtohETRs4PthSDF-l6xkc7FBvLvTEzI1sObGAl8/edit?usp=sharing" TargetMode="External"/><Relationship Id="rId16" Type="http://schemas.openxmlformats.org/officeDocument/2006/relationships/hyperlink" Target="https://drive.google.com/file/d/1BCauP5_NBu6wTFIYUMF3oiiv7NB76o59/view?usp=sharing" TargetMode="External"/><Relationship Id="rId19" Type="http://schemas.openxmlformats.org/officeDocument/2006/relationships/hyperlink" Target="https://docs.google.com/spreadsheets/d/1aXr0OtohETRs4PthSDF-l6xkc7FBvLvTEzI1sObGAl8/pubhtml" TargetMode="External"/><Relationship Id="rId18" Type="http://schemas.openxmlformats.org/officeDocument/2006/relationships/hyperlink" Target="https://docs.google.com/spreadsheet/pub?key=1aXr0OtohETRs4PthSDF-l6xkc7FBvLvTEzI1sObGAl8"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40" Type="http://schemas.openxmlformats.org/officeDocument/2006/relationships/hyperlink" Target="https://docs.google.com/document/d/1gHTuzEOtoyLZ39B3PuClr6GcafdDDcf2Z0UcgzfeiMA/view" TargetMode="External"/><Relationship Id="rId42" Type="http://schemas.openxmlformats.org/officeDocument/2006/relationships/hyperlink" Target="https://docs.google.com/presentation/d/1t5mI27RhtdFhb5nFKRStQVs45xazh_s_EdkI-Rv7i-c/pub" TargetMode="External"/><Relationship Id="rId41" Type="http://schemas.openxmlformats.org/officeDocument/2006/relationships/hyperlink" Target="https://docs.google.com/presentation/d/1t5mI27RhtdFhb5nFKRStQVs45xazh_s_EdkI-Rv7i-c/edit?usp=sharing" TargetMode="External"/><Relationship Id="rId44" Type="http://schemas.openxmlformats.org/officeDocument/2006/relationships/hyperlink" Target="https://docs.google.com/document/d/171EwDbs-VkfxhKzIn6noLxW8TA3equBOe-PHc54PI_Y/edit?usp=sharing" TargetMode="External"/><Relationship Id="rId43" Type="http://schemas.openxmlformats.org/officeDocument/2006/relationships/hyperlink" Target="https://docs.google.com/presentation/d/1t5mI27RhtdFhb5nFKRStQVs45xazh_s_EdkI-Rv7i-c/view" TargetMode="External"/><Relationship Id="rId46" Type="http://schemas.openxmlformats.org/officeDocument/2006/relationships/hyperlink" Target="https://docs.google.com/document/d/171EwDbs-VkfxhKzIn6noLxW8TA3equBOe-PHc54PI_Y/view" TargetMode="External"/><Relationship Id="rId45" Type="http://schemas.openxmlformats.org/officeDocument/2006/relationships/hyperlink" Target="https://docs.google.com/document/d/171EwDbs-VkfxhKzIn6noLxW8TA3equBOe-PHc54PI_Y/pub" TargetMode="External"/><Relationship Id="rId1" Type="http://schemas.openxmlformats.org/officeDocument/2006/relationships/notesMaster" Target="../notesMasters/notesMaster1.xml"/><Relationship Id="rId2" Type="http://schemas.openxmlformats.org/officeDocument/2006/relationships/hyperlink" Target="https://sites.google.com/view/wedding-photo-booth-oc/home" TargetMode="External"/><Relationship Id="rId3" Type="http://schemas.openxmlformats.org/officeDocument/2006/relationships/hyperlink" Target="https://drive.google.com/drive/folders/1ickxZMAM7PgXgvwOMNhtVs2lGE5zSN8o?usp=sharing" TargetMode="External"/><Relationship Id="rId4" Type="http://schemas.openxmlformats.org/officeDocument/2006/relationships/hyperlink" Target="https://drive.google.com/drive/folders/1gfoaO63yHUncSvSeoNa-xm9cOcnl8bgo?usp=sharing" TargetMode="External"/><Relationship Id="rId9" Type="http://schemas.openxmlformats.org/officeDocument/2006/relationships/hyperlink" Target="https://drive.google.com/file/d/1ZeRxgnbKud1gZe9oskD9q_FsMwLg62rO/view?usp=sharing" TargetMode="External"/><Relationship Id="rId48" Type="http://schemas.openxmlformats.org/officeDocument/2006/relationships/hyperlink" Target="https://docs.google.com/presentation/d/1a-IClkAXNP77TtYYpTB7ha8Iit5mHZ3lhtvpN0OZSIE/pub" TargetMode="External"/><Relationship Id="rId47" Type="http://schemas.openxmlformats.org/officeDocument/2006/relationships/hyperlink" Target="https://docs.google.com/presentation/d/1a-IClkAXNP77TtYYpTB7ha8Iit5mHZ3lhtvpN0OZSIE/edit?usp=sharing" TargetMode="External"/><Relationship Id="rId49" Type="http://schemas.openxmlformats.org/officeDocument/2006/relationships/hyperlink" Target="https://docs.google.com/presentation/d/1a-IClkAXNP77TtYYpTB7ha8Iit5mHZ3lhtvpN0OZSIE/view" TargetMode="External"/><Relationship Id="rId5" Type="http://schemas.openxmlformats.org/officeDocument/2006/relationships/hyperlink" Target="https://drive.google.com/drive/folders/1ThsA6zO6fG9WvnOut3rp6AMOVFzYoDC7?usp=sharing" TargetMode="External"/><Relationship Id="rId6" Type="http://schemas.openxmlformats.org/officeDocument/2006/relationships/hyperlink" Target="https://drive.google.com/drive/folders/1MDN1ZfDIAMsw3l27VeFEBwFsFpGTEEYX?usp=sharing" TargetMode="External"/><Relationship Id="rId7" Type="http://schemas.openxmlformats.org/officeDocument/2006/relationships/hyperlink" Target="https://drive.google.com/drive/folders/1vYQ-zWsQ609-Q_Pb2J0AhG21YyiCX48Y?usp=sharing" TargetMode="External"/><Relationship Id="rId8" Type="http://schemas.openxmlformats.org/officeDocument/2006/relationships/hyperlink" Target="https://drive.google.com/file/d/1K1rf3MQ21vTHf_0Un6BquXt6Az9a0Uu4/view?usp=sharing" TargetMode="External"/><Relationship Id="rId31" Type="http://schemas.openxmlformats.org/officeDocument/2006/relationships/hyperlink" Target="https://docs.google.com/presentation/d/19A7rP5Ce4TATsITIS217qifJZegbn6CV7ylDi90-2Hw/view" TargetMode="External"/><Relationship Id="rId30" Type="http://schemas.openxmlformats.org/officeDocument/2006/relationships/hyperlink" Target="https://docs.google.com/presentation/d/19A7rP5Ce4TATsITIS217qifJZegbn6CV7ylDi90-2Hw/pub" TargetMode="External"/><Relationship Id="rId33" Type="http://schemas.openxmlformats.org/officeDocument/2006/relationships/hyperlink" Target="https://docs.google.com/document/d/1_qxmO4kwpnyNlU0emAu0LH_u5Jz9sHCAI0f0AziKnb8/pub" TargetMode="External"/><Relationship Id="rId32" Type="http://schemas.openxmlformats.org/officeDocument/2006/relationships/hyperlink" Target="https://docs.google.com/document/d/1_qxmO4kwpnyNlU0emAu0LH_u5Jz9sHCAI0f0AziKnb8/edit?usp=sharing" TargetMode="External"/><Relationship Id="rId35" Type="http://schemas.openxmlformats.org/officeDocument/2006/relationships/hyperlink" Target="https://docs.google.com/presentation/d/1YVQ36JQo18YtF8QRWMmLfFlzY6T-31gz9jNFcgqvGP8/edit?usp=sharing" TargetMode="External"/><Relationship Id="rId34" Type="http://schemas.openxmlformats.org/officeDocument/2006/relationships/hyperlink" Target="https://docs.google.com/document/d/1_qxmO4kwpnyNlU0emAu0LH_u5Jz9sHCAI0f0AziKnb8/view" TargetMode="External"/><Relationship Id="rId37" Type="http://schemas.openxmlformats.org/officeDocument/2006/relationships/hyperlink" Target="https://docs.google.com/presentation/d/1YVQ36JQo18YtF8QRWMmLfFlzY6T-31gz9jNFcgqvGP8/view" TargetMode="External"/><Relationship Id="rId36" Type="http://schemas.openxmlformats.org/officeDocument/2006/relationships/hyperlink" Target="https://docs.google.com/presentation/d/1YVQ36JQo18YtF8QRWMmLfFlzY6T-31gz9jNFcgqvGP8/pub" TargetMode="External"/><Relationship Id="rId39" Type="http://schemas.openxmlformats.org/officeDocument/2006/relationships/hyperlink" Target="https://docs.google.com/document/d/1gHTuzEOtoyLZ39B3PuClr6GcafdDDcf2Z0UcgzfeiMA/pub" TargetMode="External"/><Relationship Id="rId38" Type="http://schemas.openxmlformats.org/officeDocument/2006/relationships/hyperlink" Target="https://docs.google.com/document/d/1gHTuzEOtoyLZ39B3PuClr6GcafdDDcf2Z0UcgzfeiMA/edit?usp=sharing" TargetMode="External"/><Relationship Id="rId20" Type="http://schemas.openxmlformats.org/officeDocument/2006/relationships/hyperlink" Target="https://docs.google.com/spreadsheets/d/1aXr0OtohETRs4PthSDF-l6xkc7FBvLvTEzI1sObGAl8/pub" TargetMode="External"/><Relationship Id="rId22" Type="http://schemas.openxmlformats.org/officeDocument/2006/relationships/hyperlink" Target="https://docs.google.com/forms/d/1Hs6O0piiRtHBxbRek5fP30TXBgLqIHZvyRkVdyXh27M/edit?usp=sharing" TargetMode="External"/><Relationship Id="rId21" Type="http://schemas.openxmlformats.org/officeDocument/2006/relationships/hyperlink" Target="https://docs.google.com/spreadsheets/d/1aXr0OtohETRs4PthSDF-l6xkc7FBvLvTEzI1sObGAl8/view" TargetMode="External"/><Relationship Id="rId24" Type="http://schemas.openxmlformats.org/officeDocument/2006/relationships/hyperlink" Target="https://drive.google.com/file/d/12UZ1IV1zZnfv-0dQIKfJ_b0l9ajqZ_AR/view?usp=drivesdk" TargetMode="External"/><Relationship Id="rId23" Type="http://schemas.openxmlformats.org/officeDocument/2006/relationships/hyperlink" Target="https://docs.google.com/drawings/d/1nKLXQGUNUlufVHl7cmqApebzg4oJ7TQ_Hij9p3U1-Ek/edit?usp=sharing" TargetMode="External"/><Relationship Id="rId26" Type="http://schemas.openxmlformats.org/officeDocument/2006/relationships/hyperlink" Target="https://docs.google.com/document/d/1jTiBmbAT1RxCOCKP7-a8oXd_nhNZg8qhvAkqY_seHAY/edit?usp=sharing" TargetMode="External"/><Relationship Id="rId25" Type="http://schemas.openxmlformats.org/officeDocument/2006/relationships/hyperlink" Target="https://sites.google.com/view/photoboothforrentorange/photo-booth-rental-dana-point" TargetMode="External"/><Relationship Id="rId28" Type="http://schemas.openxmlformats.org/officeDocument/2006/relationships/hyperlink" Target="https://docs.google.com/document/d/1jTiBmbAT1RxCOCKP7-a8oXd_nhNZg8qhvAkqY_seHAY/view" TargetMode="External"/><Relationship Id="rId27" Type="http://schemas.openxmlformats.org/officeDocument/2006/relationships/hyperlink" Target="https://docs.google.com/document/d/1jTiBmbAT1RxCOCKP7-a8oXd_nhNZg8qhvAkqY_seHAY/pub" TargetMode="External"/><Relationship Id="rId29" Type="http://schemas.openxmlformats.org/officeDocument/2006/relationships/hyperlink" Target="https://docs.google.com/presentation/d/19A7rP5Ce4TATsITIS217qifJZegbn6CV7ylDi90-2Hw/edit?usp=sharing" TargetMode="External"/><Relationship Id="rId51" Type="http://schemas.openxmlformats.org/officeDocument/2006/relationships/hyperlink" Target="https://docs.google.com/document/d/1oyDmQDpbSZori_b1gRfCUZdRiSXjur032ZYWkpU5ytE/pub" TargetMode="External"/><Relationship Id="rId50" Type="http://schemas.openxmlformats.org/officeDocument/2006/relationships/hyperlink" Target="https://docs.google.com/document/d/1oyDmQDpbSZori_b1gRfCUZdRiSXjur032ZYWkpU5ytE/edit?usp=sharing" TargetMode="External"/><Relationship Id="rId53" Type="http://schemas.openxmlformats.org/officeDocument/2006/relationships/hyperlink" Target="https://docs.google.com/presentation/d/14HnQPiHYBpOn4Z5-Nm3-8D_Rq0jxKiVIjjlJ9Qvk4_E/edit?usp=sharing" TargetMode="External"/><Relationship Id="rId52" Type="http://schemas.openxmlformats.org/officeDocument/2006/relationships/hyperlink" Target="https://docs.google.com/document/d/1oyDmQDpbSZori_b1gRfCUZdRiSXjur032ZYWkpU5ytE/view" TargetMode="External"/><Relationship Id="rId11" Type="http://schemas.openxmlformats.org/officeDocument/2006/relationships/hyperlink" Target="https://drive.google.com/file/d/134EJdjDWBlYjzEFw9obQe54nMX6BbyEp/view?usp=sharing" TargetMode="External"/><Relationship Id="rId55" Type="http://schemas.openxmlformats.org/officeDocument/2006/relationships/hyperlink" Target="https://docs.google.com/presentation/d/14HnQPiHYBpOn4Z5-Nm3-8D_Rq0jxKiVIjjlJ9Qvk4_E/view" TargetMode="External"/><Relationship Id="rId10" Type="http://schemas.openxmlformats.org/officeDocument/2006/relationships/hyperlink" Target="https://drive.google.com/file/d/13TkhbIU1vpmiiDGeoS6dt5cKWRVpY7dl/view?usp=sharing" TargetMode="External"/><Relationship Id="rId54" Type="http://schemas.openxmlformats.org/officeDocument/2006/relationships/hyperlink" Target="https://docs.google.com/presentation/d/14HnQPiHYBpOn4Z5-Nm3-8D_Rq0jxKiVIjjlJ9Qvk4_E/pub" TargetMode="External"/><Relationship Id="rId13" Type="http://schemas.openxmlformats.org/officeDocument/2006/relationships/hyperlink" Target="https://drive.google.com/file/d/16BEibt6QjkemAXMWF_fmpFbw-LDzqX64/view?usp=sharing" TargetMode="External"/><Relationship Id="rId12" Type="http://schemas.openxmlformats.org/officeDocument/2006/relationships/hyperlink" Target="https://drive.google.com/file/d/1eGEXNZ4u7PdTMdGECFVmX2X9gZxZa9Up/view?usp=sharing" TargetMode="External"/><Relationship Id="rId15" Type="http://schemas.openxmlformats.org/officeDocument/2006/relationships/hyperlink" Target="https://drive.google.com/file/d/1UarC56l85Ijd8rL9H3AOkTuQpOKM4Ziv/view?usp=sharing" TargetMode="External"/><Relationship Id="rId14" Type="http://schemas.openxmlformats.org/officeDocument/2006/relationships/hyperlink" Target="https://drive.google.com/file/d/1EtYmvBh2_CNr6zk9TE5Q8xJWsubvjMcA/view?usp=sharing" TargetMode="External"/><Relationship Id="rId17" Type="http://schemas.openxmlformats.org/officeDocument/2006/relationships/hyperlink" Target="https://docs.google.com/spreadsheets/d/1aXr0OtohETRs4PthSDF-l6xkc7FBvLvTEzI1sObGAl8/edit?usp=sharing" TargetMode="External"/><Relationship Id="rId16" Type="http://schemas.openxmlformats.org/officeDocument/2006/relationships/hyperlink" Target="https://drive.google.com/file/d/1BCauP5_NBu6wTFIYUMF3oiiv7NB76o59/view?usp=sharing" TargetMode="External"/><Relationship Id="rId19" Type="http://schemas.openxmlformats.org/officeDocument/2006/relationships/hyperlink" Target="https://docs.google.com/spreadsheets/d/1aXr0OtohETRs4PthSDF-l6xkc7FBvLvTEzI1sObGAl8/pubhtml" TargetMode="External"/><Relationship Id="rId18" Type="http://schemas.openxmlformats.org/officeDocument/2006/relationships/hyperlink" Target="https://docs.google.com/spreadsheet/pub?key=1aXr0OtohETRs4PthSDF-l6xkc7FBvLvTEzI1sObGAl8"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5371097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5371097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https://sites.google.com/view/wedding-photo-booth-oc/home</a:t>
            </a:r>
            <a:endParaRPr sz="1000"/>
          </a:p>
          <a:p>
            <a:pPr indent="0" lvl="0" marL="0" rtl="0" algn="l">
              <a:spcBef>
                <a:spcPts val="0"/>
              </a:spcBef>
              <a:spcAft>
                <a:spcPts val="0"/>
              </a:spcAft>
              <a:buNone/>
            </a:pPr>
            <a:r>
              <a:rPr lang="en" sz="1000" u="sng">
                <a:solidFill>
                  <a:schemeClr val="hlink"/>
                </a:solidFill>
                <a:hlinkClick r:id="rId3"/>
              </a:rPr>
              <a:t>https://drive.google.com/drive/folders/1ickxZMAM7PgXgvwOMNhtVs2lGE5zSN8o?usp=sharing</a:t>
            </a:r>
            <a:endParaRPr sz="1000"/>
          </a:p>
          <a:p>
            <a:pPr indent="0" lvl="0" marL="0" rtl="0" algn="l">
              <a:spcBef>
                <a:spcPts val="0"/>
              </a:spcBef>
              <a:spcAft>
                <a:spcPts val="0"/>
              </a:spcAft>
              <a:buNone/>
            </a:pPr>
            <a:r>
              <a:rPr lang="en" sz="1000" u="sng">
                <a:solidFill>
                  <a:schemeClr val="hlink"/>
                </a:solidFill>
                <a:hlinkClick r:id="rId4"/>
              </a:rPr>
              <a:t>https://drive.google.com/drive/folders/1gfoaO63yHUncSvSeoNa-xm9cOcnl8bgo?usp=sharing</a:t>
            </a:r>
            <a:endParaRPr sz="1000"/>
          </a:p>
          <a:p>
            <a:pPr indent="0" lvl="0" marL="0" rtl="0" algn="l">
              <a:spcBef>
                <a:spcPts val="0"/>
              </a:spcBef>
              <a:spcAft>
                <a:spcPts val="0"/>
              </a:spcAft>
              <a:buNone/>
            </a:pPr>
            <a:r>
              <a:rPr lang="en" sz="1000" u="sng">
                <a:solidFill>
                  <a:schemeClr val="hlink"/>
                </a:solidFill>
                <a:hlinkClick r:id="rId5"/>
              </a:rPr>
              <a:t>https://drive.google.com/drive/folders/1ThsA6zO6fG9WvnOut3rp6AMOVFzYoDC7?usp=sharing</a:t>
            </a:r>
            <a:endParaRPr sz="1000"/>
          </a:p>
          <a:p>
            <a:pPr indent="0" lvl="0" marL="0" rtl="0" algn="l">
              <a:spcBef>
                <a:spcPts val="0"/>
              </a:spcBef>
              <a:spcAft>
                <a:spcPts val="0"/>
              </a:spcAft>
              <a:buNone/>
            </a:pPr>
            <a:r>
              <a:rPr lang="en" sz="1000" u="sng">
                <a:solidFill>
                  <a:schemeClr val="hlink"/>
                </a:solidFill>
                <a:hlinkClick r:id="rId6"/>
              </a:rPr>
              <a:t>https://drive.google.com/drive/folders/1MDN1ZfDIAMsw3l27VeFEBwFsFpGTEEYX?usp=sharing</a:t>
            </a:r>
            <a:endParaRPr sz="1000"/>
          </a:p>
          <a:p>
            <a:pPr indent="0" lvl="0" marL="0" rtl="0" algn="l">
              <a:spcBef>
                <a:spcPts val="0"/>
              </a:spcBef>
              <a:spcAft>
                <a:spcPts val="0"/>
              </a:spcAft>
              <a:buNone/>
            </a:pPr>
            <a:r>
              <a:rPr lang="en" sz="1000" u="sng">
                <a:solidFill>
                  <a:schemeClr val="hlink"/>
                </a:solidFill>
                <a:hlinkClick r:id="rId7"/>
              </a:rPr>
              <a:t>https://drive.google.com/drive/folders/1vYQ-zWsQ609-Q_Pb2J0AhG21YyiCX48Y?usp=sharing</a:t>
            </a:r>
            <a:endParaRPr sz="1000"/>
          </a:p>
          <a:p>
            <a:pPr indent="0" lvl="0" marL="0" rtl="0" algn="l">
              <a:spcBef>
                <a:spcPts val="0"/>
              </a:spcBef>
              <a:spcAft>
                <a:spcPts val="0"/>
              </a:spcAft>
              <a:buNone/>
            </a:pPr>
            <a:r>
              <a:rPr lang="en" sz="1000" u="sng">
                <a:solidFill>
                  <a:schemeClr val="hlink"/>
                </a:solidFill>
                <a:hlinkClick r:id="rId8"/>
              </a:rPr>
              <a:t>https://drive.google.com/file/d/1K1rf3MQ21vTHf_0Un6BquXt6Az9a0Uu4/view?usp=sharing</a:t>
            </a:r>
            <a:endParaRPr sz="1000"/>
          </a:p>
          <a:p>
            <a:pPr indent="0" lvl="0" marL="0" rtl="0" algn="l">
              <a:spcBef>
                <a:spcPts val="0"/>
              </a:spcBef>
              <a:spcAft>
                <a:spcPts val="0"/>
              </a:spcAft>
              <a:buNone/>
            </a:pPr>
            <a:r>
              <a:rPr lang="en" sz="1000" u="sng">
                <a:solidFill>
                  <a:schemeClr val="hlink"/>
                </a:solidFill>
                <a:hlinkClick r:id="rId9"/>
              </a:rPr>
              <a:t>https://drive.google.com/file/d/1ZeRxgnbKud1gZe9oskD9q_FsMwLg62rO/view?usp=sharing</a:t>
            </a:r>
            <a:endParaRPr sz="1000"/>
          </a:p>
          <a:p>
            <a:pPr indent="0" lvl="0" marL="0" rtl="0" algn="l">
              <a:spcBef>
                <a:spcPts val="0"/>
              </a:spcBef>
              <a:spcAft>
                <a:spcPts val="0"/>
              </a:spcAft>
              <a:buNone/>
            </a:pPr>
            <a:r>
              <a:rPr lang="en" sz="1000" u="sng">
                <a:solidFill>
                  <a:schemeClr val="hlink"/>
                </a:solidFill>
                <a:hlinkClick r:id="rId10"/>
              </a:rPr>
              <a:t>https://drive.google.com/file/d/13TkhbIU1vpmiiDGeoS6dt5cKWRVpY7dl/view?usp=sharing</a:t>
            </a:r>
            <a:endParaRPr sz="1000"/>
          </a:p>
          <a:p>
            <a:pPr indent="0" lvl="0" marL="0" rtl="0" algn="l">
              <a:spcBef>
                <a:spcPts val="0"/>
              </a:spcBef>
              <a:spcAft>
                <a:spcPts val="0"/>
              </a:spcAft>
              <a:buNone/>
            </a:pPr>
            <a:r>
              <a:rPr lang="en" sz="1000" u="sng">
                <a:solidFill>
                  <a:schemeClr val="hlink"/>
                </a:solidFill>
                <a:hlinkClick r:id="rId11"/>
              </a:rPr>
              <a:t>https://drive.google.com/file/d/134EJdjDWBlYjzEFw9obQe54nMX6BbyEp/view?usp=sharing</a:t>
            </a:r>
            <a:endParaRPr sz="1000"/>
          </a:p>
          <a:p>
            <a:pPr indent="0" lvl="0" marL="0" rtl="0" algn="l">
              <a:spcBef>
                <a:spcPts val="0"/>
              </a:spcBef>
              <a:spcAft>
                <a:spcPts val="0"/>
              </a:spcAft>
              <a:buNone/>
            </a:pPr>
            <a:r>
              <a:rPr lang="en" sz="1000" u="sng">
                <a:solidFill>
                  <a:schemeClr val="hlink"/>
                </a:solidFill>
                <a:hlinkClick r:id="rId12"/>
              </a:rPr>
              <a:t>https://drive.google.com/file/d/1eGEXNZ4u7PdTMdGECFVmX2X9gZxZa9Up/view?usp=sharing</a:t>
            </a:r>
            <a:endParaRPr sz="1000"/>
          </a:p>
          <a:p>
            <a:pPr indent="0" lvl="0" marL="0" rtl="0" algn="l">
              <a:spcBef>
                <a:spcPts val="0"/>
              </a:spcBef>
              <a:spcAft>
                <a:spcPts val="0"/>
              </a:spcAft>
              <a:buNone/>
            </a:pPr>
            <a:r>
              <a:rPr lang="en" sz="1000" u="sng">
                <a:solidFill>
                  <a:schemeClr val="hlink"/>
                </a:solidFill>
                <a:hlinkClick r:id="rId13"/>
              </a:rPr>
              <a:t>https://drive.google.com/file/d/16BEibt6QjkemAXMWF_fmpFbw-LDzqX64/view?usp=sharing</a:t>
            </a:r>
            <a:endParaRPr sz="1000"/>
          </a:p>
          <a:p>
            <a:pPr indent="0" lvl="0" marL="0" rtl="0" algn="l">
              <a:spcBef>
                <a:spcPts val="0"/>
              </a:spcBef>
              <a:spcAft>
                <a:spcPts val="0"/>
              </a:spcAft>
              <a:buNone/>
            </a:pPr>
            <a:r>
              <a:rPr lang="en" sz="1000" u="sng">
                <a:solidFill>
                  <a:schemeClr val="hlink"/>
                </a:solidFill>
                <a:hlinkClick r:id="rId14"/>
              </a:rPr>
              <a:t>https://drive.google.com/file/d/1EtYmvBh2_CNr6zk9TE5Q8xJWsubvjMcA/view?usp=sharing</a:t>
            </a:r>
            <a:endParaRPr sz="1000"/>
          </a:p>
          <a:p>
            <a:pPr indent="0" lvl="0" marL="0" rtl="0" algn="l">
              <a:spcBef>
                <a:spcPts val="0"/>
              </a:spcBef>
              <a:spcAft>
                <a:spcPts val="0"/>
              </a:spcAft>
              <a:buNone/>
            </a:pPr>
            <a:r>
              <a:rPr lang="en" sz="1000" u="sng">
                <a:solidFill>
                  <a:schemeClr val="hlink"/>
                </a:solidFill>
                <a:hlinkClick r:id="rId15"/>
              </a:rPr>
              <a:t>https://drive.google.com/file/d/1UarC56l85Ijd8rL9H3AOkTuQpOKM4Ziv/view?usp=sharing</a:t>
            </a:r>
            <a:endParaRPr sz="1000"/>
          </a:p>
          <a:p>
            <a:pPr indent="0" lvl="0" marL="0" rtl="0" algn="l">
              <a:spcBef>
                <a:spcPts val="0"/>
              </a:spcBef>
              <a:spcAft>
                <a:spcPts val="0"/>
              </a:spcAft>
              <a:buNone/>
            </a:pPr>
            <a:r>
              <a:rPr lang="en" sz="1000" u="sng">
                <a:solidFill>
                  <a:schemeClr val="hlink"/>
                </a:solidFill>
                <a:hlinkClick r:id="rId16"/>
              </a:rPr>
              <a:t>https://drive.google.com/file/d/1BCauP5_NBu6wTFIYUMF3oiiv7NB76o59/view?usp=sharing</a:t>
            </a:r>
            <a:endParaRPr sz="1000"/>
          </a:p>
          <a:p>
            <a:pPr indent="0" lvl="0" marL="0" rtl="0" algn="l">
              <a:spcBef>
                <a:spcPts val="0"/>
              </a:spcBef>
              <a:spcAft>
                <a:spcPts val="0"/>
              </a:spcAft>
              <a:buNone/>
            </a:pPr>
            <a:r>
              <a:rPr lang="en" sz="1000" u="sng">
                <a:solidFill>
                  <a:schemeClr val="hlink"/>
                </a:solidFill>
                <a:hlinkClick r:id="rId17"/>
              </a:rPr>
              <a:t>https://docs.google.com/spreadsheets/d/1aXr0OtohETRs4PthSDF-l6xkc7FBvLvTEzI1sObGAl8/edit?usp=sharing</a:t>
            </a:r>
            <a:endParaRPr sz="1000"/>
          </a:p>
          <a:p>
            <a:pPr indent="0" lvl="0" marL="0" rtl="0" algn="l">
              <a:spcBef>
                <a:spcPts val="0"/>
              </a:spcBef>
              <a:spcAft>
                <a:spcPts val="0"/>
              </a:spcAft>
              <a:buNone/>
            </a:pPr>
            <a:r>
              <a:rPr lang="en" sz="1000" u="sng">
                <a:solidFill>
                  <a:schemeClr val="hlink"/>
                </a:solidFill>
                <a:hlinkClick r:id="rId18"/>
              </a:rPr>
              <a:t>https://docs.google.com/spreadsheet/pub?key=1aXr0OtohETRs4PthSDF-l6xkc7FBvLvTEzI1sObGAl8</a:t>
            </a:r>
            <a:endParaRPr sz="1000"/>
          </a:p>
          <a:p>
            <a:pPr indent="0" lvl="0" marL="0" rtl="0" algn="l">
              <a:spcBef>
                <a:spcPts val="0"/>
              </a:spcBef>
              <a:spcAft>
                <a:spcPts val="0"/>
              </a:spcAft>
              <a:buNone/>
            </a:pPr>
            <a:r>
              <a:rPr lang="en" sz="1000" u="sng">
                <a:solidFill>
                  <a:schemeClr val="hlink"/>
                </a:solidFill>
                <a:hlinkClick r:id="rId19"/>
              </a:rPr>
              <a:t>https://docs.google.com/spreadsheets/d/1aXr0OtohETRs4PthSDF-l6xkc7FBvLvTEzI1sObGAl8/pubhtml</a:t>
            </a:r>
            <a:endParaRPr sz="1000"/>
          </a:p>
          <a:p>
            <a:pPr indent="0" lvl="0" marL="0" rtl="0" algn="l">
              <a:spcBef>
                <a:spcPts val="0"/>
              </a:spcBef>
              <a:spcAft>
                <a:spcPts val="0"/>
              </a:spcAft>
              <a:buNone/>
            </a:pPr>
            <a:r>
              <a:rPr lang="en" sz="1000" u="sng">
                <a:solidFill>
                  <a:schemeClr val="hlink"/>
                </a:solidFill>
                <a:hlinkClick r:id="rId20"/>
              </a:rPr>
              <a:t>https://docs.google.com/spreadsheets/d/1aXr0OtohETRs4PthSDF-l6xkc7FBvLvTEzI1sObGAl8/pub</a:t>
            </a:r>
            <a:endParaRPr sz="1000"/>
          </a:p>
          <a:p>
            <a:pPr indent="0" lvl="0" marL="0" rtl="0" algn="l">
              <a:spcBef>
                <a:spcPts val="0"/>
              </a:spcBef>
              <a:spcAft>
                <a:spcPts val="0"/>
              </a:spcAft>
              <a:buNone/>
            </a:pPr>
            <a:r>
              <a:rPr lang="en" sz="1000" u="sng">
                <a:solidFill>
                  <a:schemeClr val="hlink"/>
                </a:solidFill>
                <a:hlinkClick r:id="rId21"/>
              </a:rPr>
              <a:t>https://docs.google.com/spreadsheets/d/1aXr0OtohETRs4PthSDF-l6xkc7FBvLvTEzI1sObGAl8/view</a:t>
            </a:r>
            <a:endParaRPr sz="1000"/>
          </a:p>
          <a:p>
            <a:pPr indent="0" lvl="0" marL="0" rtl="0" algn="l">
              <a:spcBef>
                <a:spcPts val="0"/>
              </a:spcBef>
              <a:spcAft>
                <a:spcPts val="0"/>
              </a:spcAft>
              <a:buNone/>
            </a:pPr>
            <a:r>
              <a:rPr lang="en" sz="1000" u="sng">
                <a:solidFill>
                  <a:schemeClr val="hlink"/>
                </a:solidFill>
                <a:hlinkClick r:id="rId22"/>
              </a:rPr>
              <a:t>https://docs.google.com/forms/d/1Hs6O0piiRtHBxbRek5fP30TXBgLqIHZvyRkVdyXh27M/edit?usp=sharing</a:t>
            </a:r>
            <a:endParaRPr sz="1000"/>
          </a:p>
          <a:p>
            <a:pPr indent="0" lvl="0" marL="0" rtl="0" algn="l">
              <a:spcBef>
                <a:spcPts val="0"/>
              </a:spcBef>
              <a:spcAft>
                <a:spcPts val="0"/>
              </a:spcAft>
              <a:buNone/>
            </a:pPr>
            <a:r>
              <a:rPr lang="en" sz="1000" u="sng">
                <a:solidFill>
                  <a:schemeClr val="hlink"/>
                </a:solidFill>
                <a:hlinkClick r:id="rId23"/>
              </a:rPr>
              <a:t>https://docs.google.com/drawings/d/1nKLXQGUNUlufVHl7cmqApebzg4oJ7TQ_Hij9p3U1-Ek/edit?usp=sharing</a:t>
            </a:r>
            <a:endParaRPr sz="1000"/>
          </a:p>
          <a:p>
            <a:pPr indent="0" lvl="0" marL="0" rtl="0" algn="l">
              <a:spcBef>
                <a:spcPts val="0"/>
              </a:spcBef>
              <a:spcAft>
                <a:spcPts val="0"/>
              </a:spcAft>
              <a:buNone/>
            </a:pPr>
            <a:r>
              <a:rPr lang="en" sz="1000" u="sng">
                <a:solidFill>
                  <a:schemeClr val="hlink"/>
                </a:solidFill>
                <a:hlinkClick r:id="rId24"/>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5"/>
              </a:rPr>
              <a:t>https://sites.google.com/view/photoboothforrentorange/photo-booth-rental-dana-point</a:t>
            </a:r>
            <a:endParaRPr sz="1000"/>
          </a:p>
          <a:p>
            <a:pPr indent="0" lvl="0" marL="0" rtl="0" algn="l">
              <a:spcBef>
                <a:spcPts val="0"/>
              </a:spcBef>
              <a:spcAft>
                <a:spcPts val="0"/>
              </a:spcAft>
              <a:buNone/>
            </a:pPr>
            <a:r>
              <a:rPr lang="en" sz="1000" u="sng">
                <a:solidFill>
                  <a:schemeClr val="hlink"/>
                </a:solidFill>
                <a:hlinkClick r:id="rId26"/>
              </a:rPr>
              <a:t>https://docs.google.com/document/d/1jTiBmbAT1RxCOCKP7-a8oXd_nhNZg8qhvAkqY_seHAY/edit?usp=sharing</a:t>
            </a:r>
            <a:endParaRPr sz="1000"/>
          </a:p>
          <a:p>
            <a:pPr indent="0" lvl="0" marL="0" rtl="0" algn="l">
              <a:spcBef>
                <a:spcPts val="0"/>
              </a:spcBef>
              <a:spcAft>
                <a:spcPts val="0"/>
              </a:spcAft>
              <a:buNone/>
            </a:pPr>
            <a:r>
              <a:rPr lang="en" sz="1000" u="sng">
                <a:solidFill>
                  <a:schemeClr val="hlink"/>
                </a:solidFill>
                <a:hlinkClick r:id="rId27"/>
              </a:rPr>
              <a:t>https://docs.google.com/document/d/1jTiBmbAT1RxCOCKP7-a8oXd_nhNZg8qhvAkqY_seHAY/pub</a:t>
            </a:r>
            <a:endParaRPr sz="1000"/>
          </a:p>
          <a:p>
            <a:pPr indent="0" lvl="0" marL="0" rtl="0" algn="l">
              <a:spcBef>
                <a:spcPts val="0"/>
              </a:spcBef>
              <a:spcAft>
                <a:spcPts val="0"/>
              </a:spcAft>
              <a:buNone/>
            </a:pPr>
            <a:r>
              <a:rPr lang="en" sz="1000" u="sng">
                <a:solidFill>
                  <a:schemeClr val="hlink"/>
                </a:solidFill>
                <a:hlinkClick r:id="rId28"/>
              </a:rPr>
              <a:t>https://docs.google.com/document/d/1jTiBmbAT1RxCOCKP7-a8oXd_nhNZg8qhvAkqY_seHAY/view</a:t>
            </a:r>
            <a:endParaRPr sz="1000"/>
          </a:p>
          <a:p>
            <a:pPr indent="0" lvl="0" marL="0" rtl="0" algn="l">
              <a:spcBef>
                <a:spcPts val="0"/>
              </a:spcBef>
              <a:spcAft>
                <a:spcPts val="0"/>
              </a:spcAft>
              <a:buNone/>
            </a:pPr>
            <a:r>
              <a:rPr lang="en" sz="1000" u="sng">
                <a:solidFill>
                  <a:schemeClr val="hlink"/>
                </a:solidFill>
                <a:hlinkClick r:id="rId29"/>
              </a:rPr>
              <a:t>https://docs.google.com/presentation/d/19A7rP5Ce4TATsITIS217qifJZegbn6CV7ylDi90-2Hw/edit?usp=sharing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https://docs.google.com/presentation/d/19A7rP5Ce4TATsITIS217qifJZegbn6CV7ylDi90-2Hw/pub</a:t>
            </a:r>
            <a:endParaRPr sz="1000"/>
          </a:p>
          <a:p>
            <a:pPr indent="0" lvl="0" marL="0" rtl="0" algn="l">
              <a:spcBef>
                <a:spcPts val="0"/>
              </a:spcBef>
              <a:spcAft>
                <a:spcPts val="0"/>
              </a:spcAft>
              <a:buNone/>
            </a:pPr>
            <a:r>
              <a:rPr lang="en" sz="1000" u="sng">
                <a:solidFill>
                  <a:schemeClr val="hlink"/>
                </a:solidFill>
                <a:hlinkClick r:id="rId31"/>
              </a:rPr>
              <a:t>https://docs.google.com/presentation/d/19A7rP5Ce4TATsITIS217qifJZegbn6CV7ylDi90-2Hw/view</a:t>
            </a:r>
            <a:endParaRPr sz="1000"/>
          </a:p>
          <a:p>
            <a:pPr indent="0" lvl="0" marL="0" rtl="0" algn="l">
              <a:spcBef>
                <a:spcPts val="0"/>
              </a:spcBef>
              <a:spcAft>
                <a:spcPts val="0"/>
              </a:spcAft>
              <a:buNone/>
            </a:pPr>
            <a:r>
              <a:rPr lang="en" sz="1000" u="sng">
                <a:solidFill>
                  <a:schemeClr val="hlink"/>
                </a:solidFill>
                <a:hlinkClick r:id="rId32"/>
              </a:rPr>
              <a:t>https://docs.google.com/document/d/1_qxmO4kwpnyNlU0emAu0LH_u5Jz9sHCAI0f0AziKnb8/edit?usp=sharing</a:t>
            </a:r>
            <a:endParaRPr sz="1000"/>
          </a:p>
          <a:p>
            <a:pPr indent="0" lvl="0" marL="0" rtl="0" algn="l">
              <a:spcBef>
                <a:spcPts val="0"/>
              </a:spcBef>
              <a:spcAft>
                <a:spcPts val="0"/>
              </a:spcAft>
              <a:buNone/>
            </a:pPr>
            <a:r>
              <a:rPr lang="en" sz="1000" u="sng">
                <a:solidFill>
                  <a:schemeClr val="hlink"/>
                </a:solidFill>
                <a:hlinkClick r:id="rId33"/>
              </a:rPr>
              <a:t>https://docs.google.com/document/d/1_qxmO4kwpnyNlU0emAu0LH_u5Jz9sHCAI0f0AziKnb8/pub</a:t>
            </a:r>
            <a:endParaRPr sz="1000"/>
          </a:p>
          <a:p>
            <a:pPr indent="0" lvl="0" marL="0" rtl="0" algn="l">
              <a:spcBef>
                <a:spcPts val="0"/>
              </a:spcBef>
              <a:spcAft>
                <a:spcPts val="0"/>
              </a:spcAft>
              <a:buNone/>
            </a:pPr>
            <a:r>
              <a:rPr lang="en" sz="1000" u="sng">
                <a:solidFill>
                  <a:schemeClr val="hlink"/>
                </a:solidFill>
                <a:hlinkClick r:id="rId34"/>
              </a:rPr>
              <a:t>https://docs.google.com/document/d/1_qxmO4kwpnyNlU0emAu0LH_u5Jz9sHCAI0f0AziKnb8/view</a:t>
            </a:r>
            <a:endParaRPr sz="1000"/>
          </a:p>
          <a:p>
            <a:pPr indent="0" lvl="0" marL="0" rtl="0" algn="l">
              <a:spcBef>
                <a:spcPts val="0"/>
              </a:spcBef>
              <a:spcAft>
                <a:spcPts val="0"/>
              </a:spcAft>
              <a:buNone/>
            </a:pPr>
            <a:r>
              <a:rPr lang="en" sz="1000" u="sng">
                <a:solidFill>
                  <a:schemeClr val="hlink"/>
                </a:solidFill>
                <a:hlinkClick r:id="rId35"/>
              </a:rPr>
              <a:t>https://docs.google.com/presentation/d/1YVQ36JQo18YtF8QRWMmLfFlzY6T-31gz9jNFcgqvGP8/edit?usp=sharing</a:t>
            </a:r>
            <a:endParaRPr sz="1000"/>
          </a:p>
          <a:p>
            <a:pPr indent="0" lvl="0" marL="0" rtl="0" algn="l">
              <a:spcBef>
                <a:spcPts val="0"/>
              </a:spcBef>
              <a:spcAft>
                <a:spcPts val="0"/>
              </a:spcAft>
              <a:buNone/>
            </a:pPr>
            <a:r>
              <a:rPr lang="en" sz="1000" u="sng">
                <a:solidFill>
                  <a:schemeClr val="hlink"/>
                </a:solidFill>
                <a:hlinkClick r:id="rId36"/>
              </a:rPr>
              <a:t>https://docs.google.com/presentation/d/1YVQ36JQo18YtF8QRWMmLfFlzY6T-31gz9jNFcgqvGP8/pub</a:t>
            </a:r>
            <a:endParaRPr sz="1000"/>
          </a:p>
          <a:p>
            <a:pPr indent="0" lvl="0" marL="0" rtl="0" algn="l">
              <a:spcBef>
                <a:spcPts val="0"/>
              </a:spcBef>
              <a:spcAft>
                <a:spcPts val="0"/>
              </a:spcAft>
              <a:buNone/>
            </a:pPr>
            <a:r>
              <a:rPr lang="en" sz="1000" u="sng">
                <a:solidFill>
                  <a:schemeClr val="hlink"/>
                </a:solidFill>
                <a:hlinkClick r:id="rId37"/>
              </a:rPr>
              <a:t>https://docs.google.com/presentation/d/1YVQ36JQo18YtF8QRWMmLfFlzY6T-31gz9jNFcgqvGP8/view</a:t>
            </a:r>
            <a:endParaRPr sz="1000"/>
          </a:p>
          <a:p>
            <a:pPr indent="0" lvl="0" marL="0" rtl="0" algn="l">
              <a:spcBef>
                <a:spcPts val="0"/>
              </a:spcBef>
              <a:spcAft>
                <a:spcPts val="0"/>
              </a:spcAft>
              <a:buNone/>
            </a:pPr>
            <a:r>
              <a:rPr lang="en" sz="1000" u="sng">
                <a:solidFill>
                  <a:schemeClr val="hlink"/>
                </a:solidFill>
                <a:hlinkClick r:id="rId38"/>
              </a:rPr>
              <a:t>https://docs.google.com/document/d/1gHTuzEOtoyLZ39B3PuClr6GcafdDDcf2Z0UcgzfeiMA/edit?usp=sharing</a:t>
            </a:r>
            <a:endParaRPr sz="1000"/>
          </a:p>
          <a:p>
            <a:pPr indent="0" lvl="0" marL="0" rtl="0" algn="l">
              <a:spcBef>
                <a:spcPts val="0"/>
              </a:spcBef>
              <a:spcAft>
                <a:spcPts val="0"/>
              </a:spcAft>
              <a:buNone/>
            </a:pPr>
            <a:r>
              <a:rPr lang="en" sz="1000" u="sng">
                <a:solidFill>
                  <a:schemeClr val="hlink"/>
                </a:solidFill>
                <a:hlinkClick r:id="rId39"/>
              </a:rPr>
              <a:t>https://docs.google.com/document/d/1gHTuzEOtoyLZ39B3PuClr6GcafdDDcf2Z0UcgzfeiMA/pub</a:t>
            </a:r>
            <a:endParaRPr sz="1000"/>
          </a:p>
          <a:p>
            <a:pPr indent="0" lvl="0" marL="0" rtl="0" algn="l">
              <a:spcBef>
                <a:spcPts val="0"/>
              </a:spcBef>
              <a:spcAft>
                <a:spcPts val="0"/>
              </a:spcAft>
              <a:buNone/>
            </a:pPr>
            <a:r>
              <a:rPr lang="en" sz="1000" u="sng">
                <a:solidFill>
                  <a:schemeClr val="hlink"/>
                </a:solidFill>
                <a:hlinkClick r:id="rId40"/>
              </a:rPr>
              <a:t>https://docs.google.com/document/d/1gHTuzEOtoyLZ39B3PuClr6GcafdDDcf2Z0UcgzfeiMA/view</a:t>
            </a:r>
            <a:endParaRPr sz="1000"/>
          </a:p>
          <a:p>
            <a:pPr indent="0" lvl="0" marL="0" rtl="0" algn="l">
              <a:spcBef>
                <a:spcPts val="0"/>
              </a:spcBef>
              <a:spcAft>
                <a:spcPts val="0"/>
              </a:spcAft>
              <a:buNone/>
            </a:pPr>
            <a:r>
              <a:rPr lang="en" sz="1000" u="sng">
                <a:solidFill>
                  <a:schemeClr val="hlink"/>
                </a:solidFill>
                <a:hlinkClick r:id="rId41"/>
              </a:rPr>
              <a:t>https://docs.google.com/presentation/d/1t5mI27RhtdFhb5nFKRStQVs45xazh_s_EdkI-Rv7i-c/edit?usp=sharing</a:t>
            </a:r>
            <a:endParaRPr sz="1000"/>
          </a:p>
          <a:p>
            <a:pPr indent="0" lvl="0" marL="0" rtl="0" algn="l">
              <a:spcBef>
                <a:spcPts val="0"/>
              </a:spcBef>
              <a:spcAft>
                <a:spcPts val="0"/>
              </a:spcAft>
              <a:buNone/>
            </a:pPr>
            <a:r>
              <a:rPr lang="en" sz="1000" u="sng">
                <a:solidFill>
                  <a:schemeClr val="hlink"/>
                </a:solidFill>
                <a:hlinkClick r:id="rId42"/>
              </a:rPr>
              <a:t>https://docs.google.com/presentation/d/1t5mI27RhtdFhb5nFKRStQVs45xazh_s_EdkI-Rv7i-c/pub</a:t>
            </a:r>
            <a:endParaRPr sz="1000"/>
          </a:p>
          <a:p>
            <a:pPr indent="0" lvl="0" marL="0" rtl="0" algn="l">
              <a:spcBef>
                <a:spcPts val="0"/>
              </a:spcBef>
              <a:spcAft>
                <a:spcPts val="0"/>
              </a:spcAft>
              <a:buNone/>
            </a:pPr>
            <a:r>
              <a:rPr lang="en" sz="1000" u="sng">
                <a:solidFill>
                  <a:schemeClr val="hlink"/>
                </a:solidFill>
                <a:hlinkClick r:id="rId43"/>
              </a:rPr>
              <a:t>https://docs.google.com/presentation/d/1t5mI27RhtdFhb5nFKRStQVs45xazh_s_EdkI-Rv7i-c/view</a:t>
            </a:r>
            <a:endParaRPr sz="1000"/>
          </a:p>
          <a:p>
            <a:pPr indent="0" lvl="0" marL="0" rtl="0" algn="l">
              <a:spcBef>
                <a:spcPts val="0"/>
              </a:spcBef>
              <a:spcAft>
                <a:spcPts val="0"/>
              </a:spcAft>
              <a:buNone/>
            </a:pPr>
            <a:r>
              <a:rPr lang="en" sz="1000" u="sng">
                <a:solidFill>
                  <a:schemeClr val="hlink"/>
                </a:solidFill>
                <a:hlinkClick r:id="rId44"/>
              </a:rPr>
              <a:t>https://docs.google.com/document/d/171EwDbs-VkfxhKzIn6noLxW8TA3equBOe-PHc54PI_Y/edit?usp=sharing</a:t>
            </a:r>
            <a:endParaRPr sz="1000"/>
          </a:p>
          <a:p>
            <a:pPr indent="0" lvl="0" marL="0" rtl="0" algn="l">
              <a:spcBef>
                <a:spcPts val="0"/>
              </a:spcBef>
              <a:spcAft>
                <a:spcPts val="0"/>
              </a:spcAft>
              <a:buNone/>
            </a:pPr>
            <a:r>
              <a:rPr lang="en" sz="1000" u="sng">
                <a:solidFill>
                  <a:schemeClr val="hlink"/>
                </a:solidFill>
                <a:hlinkClick r:id="rId45"/>
              </a:rPr>
              <a:t>https://docs.google.com/document/d/171EwDbs-VkfxhKzIn6noLxW8TA3equBOe-PHc54PI_Y/pub</a:t>
            </a:r>
            <a:endParaRPr sz="1000"/>
          </a:p>
          <a:p>
            <a:pPr indent="0" lvl="0" marL="0" rtl="0" algn="l">
              <a:spcBef>
                <a:spcPts val="0"/>
              </a:spcBef>
              <a:spcAft>
                <a:spcPts val="0"/>
              </a:spcAft>
              <a:buNone/>
            </a:pPr>
            <a:r>
              <a:rPr lang="en" sz="1000" u="sng">
                <a:solidFill>
                  <a:schemeClr val="hlink"/>
                </a:solidFill>
                <a:hlinkClick r:id="rId46"/>
              </a:rPr>
              <a:t>https://docs.google.com/document/d/171EwDbs-VkfxhKzIn6noLxW8TA3equBOe-PHc54PI_Y/view</a:t>
            </a:r>
            <a:endParaRPr sz="1000"/>
          </a:p>
          <a:p>
            <a:pPr indent="0" lvl="0" marL="0" rtl="0" algn="l">
              <a:spcBef>
                <a:spcPts val="0"/>
              </a:spcBef>
              <a:spcAft>
                <a:spcPts val="0"/>
              </a:spcAft>
              <a:buNone/>
            </a:pPr>
            <a:r>
              <a:rPr lang="en" sz="1000" u="sng">
                <a:solidFill>
                  <a:schemeClr val="hlink"/>
                </a:solidFill>
                <a:hlinkClick r:id="rId47"/>
              </a:rPr>
              <a:t>https://docs.google.com/presentation/d/1a-IClkAXNP77TtYYpTB7ha8Iit5mHZ3lhtvpN0OZSIE/edit?usp=sharing</a:t>
            </a:r>
            <a:endParaRPr sz="1000"/>
          </a:p>
          <a:p>
            <a:pPr indent="0" lvl="0" marL="0" rtl="0" algn="l">
              <a:spcBef>
                <a:spcPts val="0"/>
              </a:spcBef>
              <a:spcAft>
                <a:spcPts val="0"/>
              </a:spcAft>
              <a:buNone/>
            </a:pPr>
            <a:r>
              <a:rPr lang="en" sz="1000" u="sng">
                <a:solidFill>
                  <a:schemeClr val="hlink"/>
                </a:solidFill>
                <a:hlinkClick r:id="rId48"/>
              </a:rPr>
              <a:t>https://docs.google.com/presentation/d/1a-IClkAXNP77TtYYpTB7ha8Iit5mHZ3lhtvpN0OZSIE/pub</a:t>
            </a:r>
            <a:endParaRPr sz="1000"/>
          </a:p>
          <a:p>
            <a:pPr indent="0" lvl="0" marL="0" rtl="0" algn="l">
              <a:spcBef>
                <a:spcPts val="0"/>
              </a:spcBef>
              <a:spcAft>
                <a:spcPts val="0"/>
              </a:spcAft>
              <a:buNone/>
            </a:pPr>
            <a:r>
              <a:rPr lang="en" sz="1000" u="sng">
                <a:solidFill>
                  <a:schemeClr val="hlink"/>
                </a:solidFill>
                <a:hlinkClick r:id="rId49"/>
              </a:rPr>
              <a:t>https://docs.google.com/presentation/d/1a-IClkAXNP77TtYYpTB7ha8Iit5mHZ3lhtvpN0OZSIE/view</a:t>
            </a:r>
            <a:endParaRPr sz="1000"/>
          </a:p>
          <a:p>
            <a:pPr indent="0" lvl="0" marL="0" rtl="0" algn="l">
              <a:spcBef>
                <a:spcPts val="0"/>
              </a:spcBef>
              <a:spcAft>
                <a:spcPts val="0"/>
              </a:spcAft>
              <a:buNone/>
            </a:pPr>
            <a:r>
              <a:rPr lang="en" sz="1000" u="sng">
                <a:solidFill>
                  <a:schemeClr val="hlink"/>
                </a:solidFill>
                <a:hlinkClick r:id="rId50"/>
              </a:rPr>
              <a:t>https://docs.google.com/document/d/1oyDmQDpbSZori_b1gRfCUZdRiSXjur032ZYWkpU5ytE/edit?usp=sharing</a:t>
            </a:r>
            <a:endParaRPr sz="1000"/>
          </a:p>
          <a:p>
            <a:pPr indent="0" lvl="0" marL="0" rtl="0" algn="l">
              <a:spcBef>
                <a:spcPts val="0"/>
              </a:spcBef>
              <a:spcAft>
                <a:spcPts val="0"/>
              </a:spcAft>
              <a:buNone/>
            </a:pPr>
            <a:r>
              <a:rPr lang="en" sz="1000" u="sng">
                <a:solidFill>
                  <a:schemeClr val="hlink"/>
                </a:solidFill>
                <a:hlinkClick r:id="rId51"/>
              </a:rPr>
              <a:t>https://docs.google.com/document/d/1oyDmQDpbSZori_b1gRfCUZdRiSXjur032ZYWkpU5ytE/pub</a:t>
            </a:r>
            <a:endParaRPr sz="1000"/>
          </a:p>
          <a:p>
            <a:pPr indent="0" lvl="0" marL="0" rtl="0" algn="l">
              <a:spcBef>
                <a:spcPts val="0"/>
              </a:spcBef>
              <a:spcAft>
                <a:spcPts val="0"/>
              </a:spcAft>
              <a:buNone/>
            </a:pPr>
            <a:r>
              <a:rPr lang="en" sz="1000" u="sng">
                <a:solidFill>
                  <a:schemeClr val="hlink"/>
                </a:solidFill>
                <a:hlinkClick r:id="rId52"/>
              </a:rPr>
              <a:t>https://docs.google.com/document/d/1oyDmQDpbSZori_b1gRfCUZdRiSXjur032ZYWkpU5ytE/view</a:t>
            </a:r>
            <a:endParaRPr sz="1000"/>
          </a:p>
          <a:p>
            <a:pPr indent="0" lvl="0" marL="0" rtl="0" algn="l">
              <a:spcBef>
                <a:spcPts val="0"/>
              </a:spcBef>
              <a:spcAft>
                <a:spcPts val="0"/>
              </a:spcAft>
              <a:buNone/>
            </a:pPr>
            <a:r>
              <a:rPr lang="en" sz="1000" u="sng">
                <a:solidFill>
                  <a:schemeClr val="hlink"/>
                </a:solidFill>
                <a:hlinkClick r:id="rId53"/>
              </a:rPr>
              <a:t>https://docs.google.com/presentation/d/14HnQPiHYBpOn4Z5-Nm3-8D_Rq0jxKiVIjjlJ9Qvk4_E/edit?usp=sharing</a:t>
            </a:r>
            <a:endParaRPr sz="1000"/>
          </a:p>
          <a:p>
            <a:pPr indent="0" lvl="0" marL="0" rtl="0" algn="l">
              <a:spcBef>
                <a:spcPts val="0"/>
              </a:spcBef>
              <a:spcAft>
                <a:spcPts val="0"/>
              </a:spcAft>
              <a:buNone/>
            </a:pPr>
            <a:r>
              <a:rPr lang="en" sz="1000" u="sng">
                <a:solidFill>
                  <a:schemeClr val="hlink"/>
                </a:solidFill>
                <a:hlinkClick r:id="rId54"/>
              </a:rPr>
              <a:t>https://docs.google.com/presentation/d/14HnQPiHYBpOn4Z5-Nm3-8D_Rq0jxKiVIjjlJ9Qvk4_E/pub</a:t>
            </a:r>
            <a:endParaRPr sz="1000"/>
          </a:p>
          <a:p>
            <a:pPr indent="0" lvl="0" marL="0" rtl="0" algn="l">
              <a:spcBef>
                <a:spcPts val="0"/>
              </a:spcBef>
              <a:spcAft>
                <a:spcPts val="0"/>
              </a:spcAft>
              <a:buNone/>
            </a:pPr>
            <a:r>
              <a:rPr lang="en" sz="1000" u="sng">
                <a:solidFill>
                  <a:schemeClr val="hlink"/>
                </a:solidFill>
                <a:hlinkClick r:id="rId55"/>
              </a:rPr>
              <a:t>https://docs.google.com/presentation/d/14HnQPiHYBpOn4Z5-Nm3-8D_Rq0jxKiVIjjlJ9Qvk4_E/view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53710978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53710978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SLIDES_API1453710978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SLIDES_API1453710978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SLIDES_API1453710978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SLIDES_API1453710978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for rent Villa Park,360 video booth for rent Laguna Woods	,360 video booth for rent Westminster,360 video booth for rent La Habra	,360 video booth for rent Yorba Linda,Wedding Photo Booth Orange County CA</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SLIDES_API1453710978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SLIDES_API1453710978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SLIDES_API1453710978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SLIDES_API1453710978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SLIDES_API1453710978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SLIDES_API1453710978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SLIDES_API1453710978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SLIDES_API1453710978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SLIDES_API1453710978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SLIDES_API1453710978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SLIDES_API1453710978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SLIDES_API1453710978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SLIDES_API1453710978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SLIDES_API1453710978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5371097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5371097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453710978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453710978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https://sites.google.com/view/wedding-photo-booth-oc/home</a:t>
            </a:r>
            <a:endParaRPr sz="1000"/>
          </a:p>
          <a:p>
            <a:pPr indent="0" lvl="0" marL="0" rtl="0" algn="l">
              <a:spcBef>
                <a:spcPts val="0"/>
              </a:spcBef>
              <a:spcAft>
                <a:spcPts val="0"/>
              </a:spcAft>
              <a:buNone/>
            </a:pPr>
            <a:r>
              <a:rPr lang="en" sz="1000" u="sng">
                <a:solidFill>
                  <a:schemeClr val="hlink"/>
                </a:solidFill>
                <a:hlinkClick r:id="rId3"/>
              </a:rPr>
              <a:t>https://drive.google.com/drive/folders/1ickxZMAM7PgXgvwOMNhtVs2lGE5zSN8o?usp=sharing</a:t>
            </a:r>
            <a:endParaRPr sz="1000"/>
          </a:p>
          <a:p>
            <a:pPr indent="0" lvl="0" marL="0" rtl="0" algn="l">
              <a:spcBef>
                <a:spcPts val="0"/>
              </a:spcBef>
              <a:spcAft>
                <a:spcPts val="0"/>
              </a:spcAft>
              <a:buNone/>
            </a:pPr>
            <a:r>
              <a:rPr lang="en" sz="1000" u="sng">
                <a:solidFill>
                  <a:schemeClr val="hlink"/>
                </a:solidFill>
                <a:hlinkClick r:id="rId4"/>
              </a:rPr>
              <a:t>https://drive.google.com/drive/folders/1gfoaO63yHUncSvSeoNa-xm9cOcnl8bgo?usp=sharing</a:t>
            </a:r>
            <a:endParaRPr sz="1000"/>
          </a:p>
          <a:p>
            <a:pPr indent="0" lvl="0" marL="0" rtl="0" algn="l">
              <a:spcBef>
                <a:spcPts val="0"/>
              </a:spcBef>
              <a:spcAft>
                <a:spcPts val="0"/>
              </a:spcAft>
              <a:buNone/>
            </a:pPr>
            <a:r>
              <a:rPr lang="en" sz="1000" u="sng">
                <a:solidFill>
                  <a:schemeClr val="hlink"/>
                </a:solidFill>
                <a:hlinkClick r:id="rId5"/>
              </a:rPr>
              <a:t>https://drive.google.com/drive/folders/1ThsA6zO6fG9WvnOut3rp6AMOVFzYoDC7?usp=sharing</a:t>
            </a:r>
            <a:endParaRPr sz="1000"/>
          </a:p>
          <a:p>
            <a:pPr indent="0" lvl="0" marL="0" rtl="0" algn="l">
              <a:spcBef>
                <a:spcPts val="0"/>
              </a:spcBef>
              <a:spcAft>
                <a:spcPts val="0"/>
              </a:spcAft>
              <a:buNone/>
            </a:pPr>
            <a:r>
              <a:rPr lang="en" sz="1000" u="sng">
                <a:solidFill>
                  <a:schemeClr val="hlink"/>
                </a:solidFill>
                <a:hlinkClick r:id="rId6"/>
              </a:rPr>
              <a:t>https://drive.google.com/drive/folders/1MDN1ZfDIAMsw3l27VeFEBwFsFpGTEEYX?usp=sharing</a:t>
            </a:r>
            <a:endParaRPr sz="1000"/>
          </a:p>
          <a:p>
            <a:pPr indent="0" lvl="0" marL="0" rtl="0" algn="l">
              <a:spcBef>
                <a:spcPts val="0"/>
              </a:spcBef>
              <a:spcAft>
                <a:spcPts val="0"/>
              </a:spcAft>
              <a:buNone/>
            </a:pPr>
            <a:r>
              <a:rPr lang="en" sz="1000" u="sng">
                <a:solidFill>
                  <a:schemeClr val="hlink"/>
                </a:solidFill>
                <a:hlinkClick r:id="rId7"/>
              </a:rPr>
              <a:t>https://drive.google.com/drive/folders/1vYQ-zWsQ609-Q_Pb2J0AhG21YyiCX48Y?usp=sharing</a:t>
            </a:r>
            <a:endParaRPr sz="1000"/>
          </a:p>
          <a:p>
            <a:pPr indent="0" lvl="0" marL="0" rtl="0" algn="l">
              <a:spcBef>
                <a:spcPts val="0"/>
              </a:spcBef>
              <a:spcAft>
                <a:spcPts val="0"/>
              </a:spcAft>
              <a:buNone/>
            </a:pPr>
            <a:r>
              <a:rPr lang="en" sz="1000" u="sng">
                <a:solidFill>
                  <a:schemeClr val="hlink"/>
                </a:solidFill>
                <a:hlinkClick r:id="rId8"/>
              </a:rPr>
              <a:t>https://drive.google.com/file/d/1K1rf3MQ21vTHf_0Un6BquXt6Az9a0Uu4/view?usp=sharing</a:t>
            </a:r>
            <a:endParaRPr sz="1000"/>
          </a:p>
          <a:p>
            <a:pPr indent="0" lvl="0" marL="0" rtl="0" algn="l">
              <a:spcBef>
                <a:spcPts val="0"/>
              </a:spcBef>
              <a:spcAft>
                <a:spcPts val="0"/>
              </a:spcAft>
              <a:buNone/>
            </a:pPr>
            <a:r>
              <a:rPr lang="en" sz="1000" u="sng">
                <a:solidFill>
                  <a:schemeClr val="hlink"/>
                </a:solidFill>
                <a:hlinkClick r:id="rId9"/>
              </a:rPr>
              <a:t>https://drive.google.com/file/d/1ZeRxgnbKud1gZe9oskD9q_FsMwLg62rO/view?usp=sharing</a:t>
            </a:r>
            <a:endParaRPr sz="1000"/>
          </a:p>
          <a:p>
            <a:pPr indent="0" lvl="0" marL="0" rtl="0" algn="l">
              <a:spcBef>
                <a:spcPts val="0"/>
              </a:spcBef>
              <a:spcAft>
                <a:spcPts val="0"/>
              </a:spcAft>
              <a:buNone/>
            </a:pPr>
            <a:r>
              <a:rPr lang="en" sz="1000" u="sng">
                <a:solidFill>
                  <a:schemeClr val="hlink"/>
                </a:solidFill>
                <a:hlinkClick r:id="rId10"/>
              </a:rPr>
              <a:t>https://drive.google.com/file/d/13TkhbIU1vpmiiDGeoS6dt5cKWRVpY7dl/view?usp=sharing</a:t>
            </a:r>
            <a:endParaRPr sz="1000"/>
          </a:p>
          <a:p>
            <a:pPr indent="0" lvl="0" marL="0" rtl="0" algn="l">
              <a:spcBef>
                <a:spcPts val="0"/>
              </a:spcBef>
              <a:spcAft>
                <a:spcPts val="0"/>
              </a:spcAft>
              <a:buNone/>
            </a:pPr>
            <a:r>
              <a:rPr lang="en" sz="1000" u="sng">
                <a:solidFill>
                  <a:schemeClr val="hlink"/>
                </a:solidFill>
                <a:hlinkClick r:id="rId11"/>
              </a:rPr>
              <a:t>https://drive.google.com/file/d/134EJdjDWBlYjzEFw9obQe54nMX6BbyEp/view?usp=sharing</a:t>
            </a:r>
            <a:endParaRPr sz="1000"/>
          </a:p>
          <a:p>
            <a:pPr indent="0" lvl="0" marL="0" rtl="0" algn="l">
              <a:spcBef>
                <a:spcPts val="0"/>
              </a:spcBef>
              <a:spcAft>
                <a:spcPts val="0"/>
              </a:spcAft>
              <a:buNone/>
            </a:pPr>
            <a:r>
              <a:rPr lang="en" sz="1000" u="sng">
                <a:solidFill>
                  <a:schemeClr val="hlink"/>
                </a:solidFill>
                <a:hlinkClick r:id="rId12"/>
              </a:rPr>
              <a:t>https://drive.google.com/file/d/1eGEXNZ4u7PdTMdGECFVmX2X9gZxZa9Up/view?usp=sharing</a:t>
            </a:r>
            <a:endParaRPr sz="1000"/>
          </a:p>
          <a:p>
            <a:pPr indent="0" lvl="0" marL="0" rtl="0" algn="l">
              <a:spcBef>
                <a:spcPts val="0"/>
              </a:spcBef>
              <a:spcAft>
                <a:spcPts val="0"/>
              </a:spcAft>
              <a:buNone/>
            </a:pPr>
            <a:r>
              <a:rPr lang="en" sz="1000" u="sng">
                <a:solidFill>
                  <a:schemeClr val="hlink"/>
                </a:solidFill>
                <a:hlinkClick r:id="rId13"/>
              </a:rPr>
              <a:t>https://drive.google.com/file/d/16BEibt6QjkemAXMWF_fmpFbw-LDzqX64/view?usp=sharing</a:t>
            </a:r>
            <a:endParaRPr sz="1000"/>
          </a:p>
          <a:p>
            <a:pPr indent="0" lvl="0" marL="0" rtl="0" algn="l">
              <a:spcBef>
                <a:spcPts val="0"/>
              </a:spcBef>
              <a:spcAft>
                <a:spcPts val="0"/>
              </a:spcAft>
              <a:buNone/>
            </a:pPr>
            <a:r>
              <a:rPr lang="en" sz="1000" u="sng">
                <a:solidFill>
                  <a:schemeClr val="hlink"/>
                </a:solidFill>
                <a:hlinkClick r:id="rId14"/>
              </a:rPr>
              <a:t>https://drive.google.com/file/d/1EtYmvBh2_CNr6zk9TE5Q8xJWsubvjMcA/view?usp=sharing</a:t>
            </a:r>
            <a:endParaRPr sz="1000"/>
          </a:p>
          <a:p>
            <a:pPr indent="0" lvl="0" marL="0" rtl="0" algn="l">
              <a:spcBef>
                <a:spcPts val="0"/>
              </a:spcBef>
              <a:spcAft>
                <a:spcPts val="0"/>
              </a:spcAft>
              <a:buNone/>
            </a:pPr>
            <a:r>
              <a:rPr lang="en" sz="1000" u="sng">
                <a:solidFill>
                  <a:schemeClr val="hlink"/>
                </a:solidFill>
                <a:hlinkClick r:id="rId15"/>
              </a:rPr>
              <a:t>https://drive.google.com/file/d/1UarC56l85Ijd8rL9H3AOkTuQpOKM4Ziv/view?usp=sharing</a:t>
            </a:r>
            <a:endParaRPr sz="1000"/>
          </a:p>
          <a:p>
            <a:pPr indent="0" lvl="0" marL="0" rtl="0" algn="l">
              <a:spcBef>
                <a:spcPts val="0"/>
              </a:spcBef>
              <a:spcAft>
                <a:spcPts val="0"/>
              </a:spcAft>
              <a:buNone/>
            </a:pPr>
            <a:r>
              <a:rPr lang="en" sz="1000" u="sng">
                <a:solidFill>
                  <a:schemeClr val="hlink"/>
                </a:solidFill>
                <a:hlinkClick r:id="rId16"/>
              </a:rPr>
              <a:t>https://drive.google.com/file/d/1BCauP5_NBu6wTFIYUMF3oiiv7NB76o59/view?usp=sharing</a:t>
            </a:r>
            <a:endParaRPr sz="1000"/>
          </a:p>
          <a:p>
            <a:pPr indent="0" lvl="0" marL="0" rtl="0" algn="l">
              <a:spcBef>
                <a:spcPts val="0"/>
              </a:spcBef>
              <a:spcAft>
                <a:spcPts val="0"/>
              </a:spcAft>
              <a:buNone/>
            </a:pPr>
            <a:r>
              <a:rPr lang="en" sz="1000" u="sng">
                <a:solidFill>
                  <a:schemeClr val="hlink"/>
                </a:solidFill>
                <a:hlinkClick r:id="rId17"/>
              </a:rPr>
              <a:t>https://docs.google.com/spreadsheets/d/1aXr0OtohETRs4PthSDF-l6xkc7FBvLvTEzI1sObGAl8/edit?usp=sharing</a:t>
            </a:r>
            <a:endParaRPr sz="1000"/>
          </a:p>
          <a:p>
            <a:pPr indent="0" lvl="0" marL="0" rtl="0" algn="l">
              <a:spcBef>
                <a:spcPts val="0"/>
              </a:spcBef>
              <a:spcAft>
                <a:spcPts val="0"/>
              </a:spcAft>
              <a:buNone/>
            </a:pPr>
            <a:r>
              <a:rPr lang="en" sz="1000" u="sng">
                <a:solidFill>
                  <a:schemeClr val="hlink"/>
                </a:solidFill>
                <a:hlinkClick r:id="rId18"/>
              </a:rPr>
              <a:t>https://docs.google.com/spreadsheet/pub?key=1aXr0OtohETRs4PthSDF-l6xkc7FBvLvTEzI1sObGAl8</a:t>
            </a:r>
            <a:endParaRPr sz="1000"/>
          </a:p>
          <a:p>
            <a:pPr indent="0" lvl="0" marL="0" rtl="0" algn="l">
              <a:spcBef>
                <a:spcPts val="0"/>
              </a:spcBef>
              <a:spcAft>
                <a:spcPts val="0"/>
              </a:spcAft>
              <a:buNone/>
            </a:pPr>
            <a:r>
              <a:rPr lang="en" sz="1000" u="sng">
                <a:solidFill>
                  <a:schemeClr val="hlink"/>
                </a:solidFill>
                <a:hlinkClick r:id="rId19"/>
              </a:rPr>
              <a:t>https://docs.google.com/spreadsheets/d/1aXr0OtohETRs4PthSDF-l6xkc7FBvLvTEzI1sObGAl8/pubhtml</a:t>
            </a:r>
            <a:endParaRPr sz="1000"/>
          </a:p>
          <a:p>
            <a:pPr indent="0" lvl="0" marL="0" rtl="0" algn="l">
              <a:spcBef>
                <a:spcPts val="0"/>
              </a:spcBef>
              <a:spcAft>
                <a:spcPts val="0"/>
              </a:spcAft>
              <a:buNone/>
            </a:pPr>
            <a:r>
              <a:rPr lang="en" sz="1000" u="sng">
                <a:solidFill>
                  <a:schemeClr val="hlink"/>
                </a:solidFill>
                <a:hlinkClick r:id="rId20"/>
              </a:rPr>
              <a:t>https://docs.google.com/spreadsheets/d/1aXr0OtohETRs4PthSDF-l6xkc7FBvLvTEzI1sObGAl8/pub</a:t>
            </a:r>
            <a:endParaRPr sz="1000"/>
          </a:p>
          <a:p>
            <a:pPr indent="0" lvl="0" marL="0" rtl="0" algn="l">
              <a:spcBef>
                <a:spcPts val="0"/>
              </a:spcBef>
              <a:spcAft>
                <a:spcPts val="0"/>
              </a:spcAft>
              <a:buNone/>
            </a:pPr>
            <a:r>
              <a:rPr lang="en" sz="1000" u="sng">
                <a:solidFill>
                  <a:schemeClr val="hlink"/>
                </a:solidFill>
                <a:hlinkClick r:id="rId21"/>
              </a:rPr>
              <a:t>https://docs.google.com/spreadsheets/d/1aXr0OtohETRs4PthSDF-l6xkc7FBvLvTEzI1sObGAl8/view</a:t>
            </a:r>
            <a:endParaRPr sz="1000"/>
          </a:p>
          <a:p>
            <a:pPr indent="0" lvl="0" marL="0" rtl="0" algn="l">
              <a:spcBef>
                <a:spcPts val="0"/>
              </a:spcBef>
              <a:spcAft>
                <a:spcPts val="0"/>
              </a:spcAft>
              <a:buNone/>
            </a:pPr>
            <a:r>
              <a:rPr lang="en" sz="1000" u="sng">
                <a:solidFill>
                  <a:schemeClr val="hlink"/>
                </a:solidFill>
                <a:hlinkClick r:id="rId22"/>
              </a:rPr>
              <a:t>https://docs.google.com/forms/d/1Hs6O0piiRtHBxbRek5fP30TXBgLqIHZvyRkVdyXh27M/edit?usp=sharing</a:t>
            </a:r>
            <a:endParaRPr sz="1000"/>
          </a:p>
          <a:p>
            <a:pPr indent="0" lvl="0" marL="0" rtl="0" algn="l">
              <a:spcBef>
                <a:spcPts val="0"/>
              </a:spcBef>
              <a:spcAft>
                <a:spcPts val="0"/>
              </a:spcAft>
              <a:buNone/>
            </a:pPr>
            <a:r>
              <a:rPr lang="en" sz="1000" u="sng">
                <a:solidFill>
                  <a:schemeClr val="hlink"/>
                </a:solidFill>
                <a:hlinkClick r:id="rId23"/>
              </a:rPr>
              <a:t>https://docs.google.com/drawings/d/1nKLXQGUNUlufVHl7cmqApebzg4oJ7TQ_Hij9p3U1-Ek/edit?usp=sharing</a:t>
            </a:r>
            <a:endParaRPr sz="1000"/>
          </a:p>
          <a:p>
            <a:pPr indent="0" lvl="0" marL="0" rtl="0" algn="l">
              <a:spcBef>
                <a:spcPts val="0"/>
              </a:spcBef>
              <a:spcAft>
                <a:spcPts val="0"/>
              </a:spcAft>
              <a:buNone/>
            </a:pPr>
            <a:r>
              <a:rPr lang="en" sz="1000" u="sng">
                <a:solidFill>
                  <a:schemeClr val="hlink"/>
                </a:solidFill>
                <a:hlinkClick r:id="rId24"/>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5"/>
              </a:rPr>
              <a:t>https://sites.google.com/view/photoboothforrentorange/photo-booth-rental-dana-point</a:t>
            </a:r>
            <a:endParaRPr sz="1000"/>
          </a:p>
          <a:p>
            <a:pPr indent="0" lvl="0" marL="0" rtl="0" algn="l">
              <a:spcBef>
                <a:spcPts val="0"/>
              </a:spcBef>
              <a:spcAft>
                <a:spcPts val="0"/>
              </a:spcAft>
              <a:buNone/>
            </a:pPr>
            <a:r>
              <a:rPr lang="en" sz="1000" u="sng">
                <a:solidFill>
                  <a:schemeClr val="hlink"/>
                </a:solidFill>
                <a:hlinkClick r:id="rId26"/>
              </a:rPr>
              <a:t>https://docs.google.com/document/d/1jTiBmbAT1RxCOCKP7-a8oXd_nhNZg8qhvAkqY_seHAY/edit?usp=sharing</a:t>
            </a:r>
            <a:endParaRPr sz="1000"/>
          </a:p>
          <a:p>
            <a:pPr indent="0" lvl="0" marL="0" rtl="0" algn="l">
              <a:spcBef>
                <a:spcPts val="0"/>
              </a:spcBef>
              <a:spcAft>
                <a:spcPts val="0"/>
              </a:spcAft>
              <a:buNone/>
            </a:pPr>
            <a:r>
              <a:rPr lang="en" sz="1000" u="sng">
                <a:solidFill>
                  <a:schemeClr val="hlink"/>
                </a:solidFill>
                <a:hlinkClick r:id="rId27"/>
              </a:rPr>
              <a:t>https://docs.google.com/document/d/1jTiBmbAT1RxCOCKP7-a8oXd_nhNZg8qhvAkqY_seHAY/pub</a:t>
            </a:r>
            <a:endParaRPr sz="1000"/>
          </a:p>
          <a:p>
            <a:pPr indent="0" lvl="0" marL="0" rtl="0" algn="l">
              <a:spcBef>
                <a:spcPts val="0"/>
              </a:spcBef>
              <a:spcAft>
                <a:spcPts val="0"/>
              </a:spcAft>
              <a:buNone/>
            </a:pPr>
            <a:r>
              <a:rPr lang="en" sz="1000" u="sng">
                <a:solidFill>
                  <a:schemeClr val="hlink"/>
                </a:solidFill>
                <a:hlinkClick r:id="rId28"/>
              </a:rPr>
              <a:t>https://docs.google.com/document/d/1jTiBmbAT1RxCOCKP7-a8oXd_nhNZg8qhvAkqY_seHAY/view</a:t>
            </a:r>
            <a:endParaRPr sz="1000"/>
          </a:p>
          <a:p>
            <a:pPr indent="0" lvl="0" marL="0" rtl="0" algn="l">
              <a:spcBef>
                <a:spcPts val="0"/>
              </a:spcBef>
              <a:spcAft>
                <a:spcPts val="0"/>
              </a:spcAft>
              <a:buNone/>
            </a:pPr>
            <a:r>
              <a:rPr lang="en" sz="1000" u="sng">
                <a:solidFill>
                  <a:schemeClr val="hlink"/>
                </a:solidFill>
                <a:hlinkClick r:id="rId29"/>
              </a:rPr>
              <a:t>https://docs.google.com/presentation/d/19A7rP5Ce4TATsITIS217qifJZegbn6CV7ylDi90-2Hw/edit?usp=sharing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https://docs.google.com/presentation/d/19A7rP5Ce4TATsITIS217qifJZegbn6CV7ylDi90-2Hw/pub</a:t>
            </a:r>
            <a:endParaRPr sz="1000"/>
          </a:p>
          <a:p>
            <a:pPr indent="0" lvl="0" marL="0" rtl="0" algn="l">
              <a:spcBef>
                <a:spcPts val="0"/>
              </a:spcBef>
              <a:spcAft>
                <a:spcPts val="0"/>
              </a:spcAft>
              <a:buNone/>
            </a:pPr>
            <a:r>
              <a:rPr lang="en" sz="1000" u="sng">
                <a:solidFill>
                  <a:schemeClr val="hlink"/>
                </a:solidFill>
                <a:hlinkClick r:id="rId31"/>
              </a:rPr>
              <a:t>https://docs.google.com/presentation/d/19A7rP5Ce4TATsITIS217qifJZegbn6CV7ylDi90-2Hw/view</a:t>
            </a:r>
            <a:endParaRPr sz="1000"/>
          </a:p>
          <a:p>
            <a:pPr indent="0" lvl="0" marL="0" rtl="0" algn="l">
              <a:spcBef>
                <a:spcPts val="0"/>
              </a:spcBef>
              <a:spcAft>
                <a:spcPts val="0"/>
              </a:spcAft>
              <a:buNone/>
            </a:pPr>
            <a:r>
              <a:rPr lang="en" sz="1000" u="sng">
                <a:solidFill>
                  <a:schemeClr val="hlink"/>
                </a:solidFill>
                <a:hlinkClick r:id="rId32"/>
              </a:rPr>
              <a:t>https://docs.google.com/document/d/1_qxmO4kwpnyNlU0emAu0LH_u5Jz9sHCAI0f0AziKnb8/edit?usp=sharing</a:t>
            </a:r>
            <a:endParaRPr sz="1000"/>
          </a:p>
          <a:p>
            <a:pPr indent="0" lvl="0" marL="0" rtl="0" algn="l">
              <a:spcBef>
                <a:spcPts val="0"/>
              </a:spcBef>
              <a:spcAft>
                <a:spcPts val="0"/>
              </a:spcAft>
              <a:buNone/>
            </a:pPr>
            <a:r>
              <a:rPr lang="en" sz="1000" u="sng">
                <a:solidFill>
                  <a:schemeClr val="hlink"/>
                </a:solidFill>
                <a:hlinkClick r:id="rId33"/>
              </a:rPr>
              <a:t>https://docs.google.com/document/d/1_qxmO4kwpnyNlU0emAu0LH_u5Jz9sHCAI0f0AziKnb8/pub</a:t>
            </a:r>
            <a:endParaRPr sz="1000"/>
          </a:p>
          <a:p>
            <a:pPr indent="0" lvl="0" marL="0" rtl="0" algn="l">
              <a:spcBef>
                <a:spcPts val="0"/>
              </a:spcBef>
              <a:spcAft>
                <a:spcPts val="0"/>
              </a:spcAft>
              <a:buNone/>
            </a:pPr>
            <a:r>
              <a:rPr lang="en" sz="1000" u="sng">
                <a:solidFill>
                  <a:schemeClr val="hlink"/>
                </a:solidFill>
                <a:hlinkClick r:id="rId34"/>
              </a:rPr>
              <a:t>https://docs.google.com/document/d/1_qxmO4kwpnyNlU0emAu0LH_u5Jz9sHCAI0f0AziKnb8/view</a:t>
            </a:r>
            <a:endParaRPr sz="1000"/>
          </a:p>
          <a:p>
            <a:pPr indent="0" lvl="0" marL="0" rtl="0" algn="l">
              <a:spcBef>
                <a:spcPts val="0"/>
              </a:spcBef>
              <a:spcAft>
                <a:spcPts val="0"/>
              </a:spcAft>
              <a:buNone/>
            </a:pPr>
            <a:r>
              <a:rPr lang="en" sz="1000" u="sng">
                <a:solidFill>
                  <a:schemeClr val="hlink"/>
                </a:solidFill>
                <a:hlinkClick r:id="rId35"/>
              </a:rPr>
              <a:t>https://docs.google.com/presentation/d/1YVQ36JQo18YtF8QRWMmLfFlzY6T-31gz9jNFcgqvGP8/edit?usp=sharing</a:t>
            </a:r>
            <a:endParaRPr sz="1000"/>
          </a:p>
          <a:p>
            <a:pPr indent="0" lvl="0" marL="0" rtl="0" algn="l">
              <a:spcBef>
                <a:spcPts val="0"/>
              </a:spcBef>
              <a:spcAft>
                <a:spcPts val="0"/>
              </a:spcAft>
              <a:buNone/>
            </a:pPr>
            <a:r>
              <a:rPr lang="en" sz="1000" u="sng">
                <a:solidFill>
                  <a:schemeClr val="hlink"/>
                </a:solidFill>
                <a:hlinkClick r:id="rId36"/>
              </a:rPr>
              <a:t>https://docs.google.com/presentation/d/1YVQ36JQo18YtF8QRWMmLfFlzY6T-31gz9jNFcgqvGP8/pub</a:t>
            </a:r>
            <a:endParaRPr sz="1000"/>
          </a:p>
          <a:p>
            <a:pPr indent="0" lvl="0" marL="0" rtl="0" algn="l">
              <a:spcBef>
                <a:spcPts val="0"/>
              </a:spcBef>
              <a:spcAft>
                <a:spcPts val="0"/>
              </a:spcAft>
              <a:buNone/>
            </a:pPr>
            <a:r>
              <a:rPr lang="en" sz="1000" u="sng">
                <a:solidFill>
                  <a:schemeClr val="hlink"/>
                </a:solidFill>
                <a:hlinkClick r:id="rId37"/>
              </a:rPr>
              <a:t>https://docs.google.com/presentation/d/1YVQ36JQo18YtF8QRWMmLfFlzY6T-31gz9jNFcgqvGP8/view</a:t>
            </a:r>
            <a:endParaRPr sz="1000"/>
          </a:p>
          <a:p>
            <a:pPr indent="0" lvl="0" marL="0" rtl="0" algn="l">
              <a:spcBef>
                <a:spcPts val="0"/>
              </a:spcBef>
              <a:spcAft>
                <a:spcPts val="0"/>
              </a:spcAft>
              <a:buNone/>
            </a:pPr>
            <a:r>
              <a:rPr lang="en" sz="1000" u="sng">
                <a:solidFill>
                  <a:schemeClr val="hlink"/>
                </a:solidFill>
                <a:hlinkClick r:id="rId38"/>
              </a:rPr>
              <a:t>https://docs.google.com/document/d/1gHTuzEOtoyLZ39B3PuClr6GcafdDDcf2Z0UcgzfeiMA/edit?usp=sharing</a:t>
            </a:r>
            <a:endParaRPr sz="1000"/>
          </a:p>
          <a:p>
            <a:pPr indent="0" lvl="0" marL="0" rtl="0" algn="l">
              <a:spcBef>
                <a:spcPts val="0"/>
              </a:spcBef>
              <a:spcAft>
                <a:spcPts val="0"/>
              </a:spcAft>
              <a:buNone/>
            </a:pPr>
            <a:r>
              <a:rPr lang="en" sz="1000" u="sng">
                <a:solidFill>
                  <a:schemeClr val="hlink"/>
                </a:solidFill>
                <a:hlinkClick r:id="rId39"/>
              </a:rPr>
              <a:t>https://docs.google.com/document/d/1gHTuzEOtoyLZ39B3PuClr6GcafdDDcf2Z0UcgzfeiMA/pub</a:t>
            </a:r>
            <a:endParaRPr sz="1000"/>
          </a:p>
          <a:p>
            <a:pPr indent="0" lvl="0" marL="0" rtl="0" algn="l">
              <a:spcBef>
                <a:spcPts val="0"/>
              </a:spcBef>
              <a:spcAft>
                <a:spcPts val="0"/>
              </a:spcAft>
              <a:buNone/>
            </a:pPr>
            <a:r>
              <a:rPr lang="en" sz="1000" u="sng">
                <a:solidFill>
                  <a:schemeClr val="hlink"/>
                </a:solidFill>
                <a:hlinkClick r:id="rId40"/>
              </a:rPr>
              <a:t>https://docs.google.com/document/d/1gHTuzEOtoyLZ39B3PuClr6GcafdDDcf2Z0UcgzfeiMA/view</a:t>
            </a:r>
            <a:endParaRPr sz="1000"/>
          </a:p>
          <a:p>
            <a:pPr indent="0" lvl="0" marL="0" rtl="0" algn="l">
              <a:spcBef>
                <a:spcPts val="0"/>
              </a:spcBef>
              <a:spcAft>
                <a:spcPts val="0"/>
              </a:spcAft>
              <a:buNone/>
            </a:pPr>
            <a:r>
              <a:rPr lang="en" sz="1000" u="sng">
                <a:solidFill>
                  <a:schemeClr val="hlink"/>
                </a:solidFill>
                <a:hlinkClick r:id="rId41"/>
              </a:rPr>
              <a:t>https://docs.google.com/presentation/d/1t5mI27RhtdFhb5nFKRStQVs45xazh_s_EdkI-Rv7i-c/edit?usp=sharing</a:t>
            </a:r>
            <a:endParaRPr sz="1000"/>
          </a:p>
          <a:p>
            <a:pPr indent="0" lvl="0" marL="0" rtl="0" algn="l">
              <a:spcBef>
                <a:spcPts val="0"/>
              </a:spcBef>
              <a:spcAft>
                <a:spcPts val="0"/>
              </a:spcAft>
              <a:buNone/>
            </a:pPr>
            <a:r>
              <a:rPr lang="en" sz="1000" u="sng">
                <a:solidFill>
                  <a:schemeClr val="hlink"/>
                </a:solidFill>
                <a:hlinkClick r:id="rId42"/>
              </a:rPr>
              <a:t>https://docs.google.com/presentation/d/1t5mI27RhtdFhb5nFKRStQVs45xazh_s_EdkI-Rv7i-c/pub</a:t>
            </a:r>
            <a:endParaRPr sz="1000"/>
          </a:p>
          <a:p>
            <a:pPr indent="0" lvl="0" marL="0" rtl="0" algn="l">
              <a:spcBef>
                <a:spcPts val="0"/>
              </a:spcBef>
              <a:spcAft>
                <a:spcPts val="0"/>
              </a:spcAft>
              <a:buNone/>
            </a:pPr>
            <a:r>
              <a:rPr lang="en" sz="1000" u="sng">
                <a:solidFill>
                  <a:schemeClr val="hlink"/>
                </a:solidFill>
                <a:hlinkClick r:id="rId43"/>
              </a:rPr>
              <a:t>https://docs.google.com/presentation/d/1t5mI27RhtdFhb5nFKRStQVs45xazh_s_EdkI-Rv7i-c/view</a:t>
            </a:r>
            <a:endParaRPr sz="1000"/>
          </a:p>
          <a:p>
            <a:pPr indent="0" lvl="0" marL="0" rtl="0" algn="l">
              <a:spcBef>
                <a:spcPts val="0"/>
              </a:spcBef>
              <a:spcAft>
                <a:spcPts val="0"/>
              </a:spcAft>
              <a:buNone/>
            </a:pPr>
            <a:r>
              <a:rPr lang="en" sz="1000" u="sng">
                <a:solidFill>
                  <a:schemeClr val="hlink"/>
                </a:solidFill>
                <a:hlinkClick r:id="rId44"/>
              </a:rPr>
              <a:t>https://docs.google.com/document/d/171EwDbs-VkfxhKzIn6noLxW8TA3equBOe-PHc54PI_Y/edit?usp=sharing</a:t>
            </a:r>
            <a:endParaRPr sz="1000"/>
          </a:p>
          <a:p>
            <a:pPr indent="0" lvl="0" marL="0" rtl="0" algn="l">
              <a:spcBef>
                <a:spcPts val="0"/>
              </a:spcBef>
              <a:spcAft>
                <a:spcPts val="0"/>
              </a:spcAft>
              <a:buNone/>
            </a:pPr>
            <a:r>
              <a:rPr lang="en" sz="1000" u="sng">
                <a:solidFill>
                  <a:schemeClr val="hlink"/>
                </a:solidFill>
                <a:hlinkClick r:id="rId45"/>
              </a:rPr>
              <a:t>https://docs.google.com/document/d/171EwDbs-VkfxhKzIn6noLxW8TA3equBOe-PHc54PI_Y/pub</a:t>
            </a:r>
            <a:endParaRPr sz="1000"/>
          </a:p>
          <a:p>
            <a:pPr indent="0" lvl="0" marL="0" rtl="0" algn="l">
              <a:spcBef>
                <a:spcPts val="0"/>
              </a:spcBef>
              <a:spcAft>
                <a:spcPts val="0"/>
              </a:spcAft>
              <a:buNone/>
            </a:pPr>
            <a:r>
              <a:rPr lang="en" sz="1000" u="sng">
                <a:solidFill>
                  <a:schemeClr val="hlink"/>
                </a:solidFill>
                <a:hlinkClick r:id="rId46"/>
              </a:rPr>
              <a:t>https://docs.google.com/document/d/171EwDbs-VkfxhKzIn6noLxW8TA3equBOe-PHc54PI_Y/view</a:t>
            </a:r>
            <a:endParaRPr sz="1000"/>
          </a:p>
          <a:p>
            <a:pPr indent="0" lvl="0" marL="0" rtl="0" algn="l">
              <a:spcBef>
                <a:spcPts val="0"/>
              </a:spcBef>
              <a:spcAft>
                <a:spcPts val="0"/>
              </a:spcAft>
              <a:buNone/>
            </a:pPr>
            <a:r>
              <a:rPr lang="en" sz="1000" u="sng">
                <a:solidFill>
                  <a:schemeClr val="hlink"/>
                </a:solidFill>
                <a:hlinkClick r:id="rId47"/>
              </a:rPr>
              <a:t>https://docs.google.com/presentation/d/1a-IClkAXNP77TtYYpTB7ha8Iit5mHZ3lhtvpN0OZSIE/edit?usp=sharing</a:t>
            </a:r>
            <a:endParaRPr sz="1000"/>
          </a:p>
          <a:p>
            <a:pPr indent="0" lvl="0" marL="0" rtl="0" algn="l">
              <a:spcBef>
                <a:spcPts val="0"/>
              </a:spcBef>
              <a:spcAft>
                <a:spcPts val="0"/>
              </a:spcAft>
              <a:buNone/>
            </a:pPr>
            <a:r>
              <a:rPr lang="en" sz="1000" u="sng">
                <a:solidFill>
                  <a:schemeClr val="hlink"/>
                </a:solidFill>
                <a:hlinkClick r:id="rId48"/>
              </a:rPr>
              <a:t>https://docs.google.com/presentation/d/1a-IClkAXNP77TtYYpTB7ha8Iit5mHZ3lhtvpN0OZSIE/pub</a:t>
            </a:r>
            <a:endParaRPr sz="1000"/>
          </a:p>
          <a:p>
            <a:pPr indent="0" lvl="0" marL="0" rtl="0" algn="l">
              <a:spcBef>
                <a:spcPts val="0"/>
              </a:spcBef>
              <a:spcAft>
                <a:spcPts val="0"/>
              </a:spcAft>
              <a:buNone/>
            </a:pPr>
            <a:r>
              <a:rPr lang="en" sz="1000" u="sng">
                <a:solidFill>
                  <a:schemeClr val="hlink"/>
                </a:solidFill>
                <a:hlinkClick r:id="rId49"/>
              </a:rPr>
              <a:t>https://docs.google.com/presentation/d/1a-IClkAXNP77TtYYpTB7ha8Iit5mHZ3lhtvpN0OZSIE/view</a:t>
            </a:r>
            <a:endParaRPr sz="1000"/>
          </a:p>
          <a:p>
            <a:pPr indent="0" lvl="0" marL="0" rtl="0" algn="l">
              <a:spcBef>
                <a:spcPts val="0"/>
              </a:spcBef>
              <a:spcAft>
                <a:spcPts val="0"/>
              </a:spcAft>
              <a:buNone/>
            </a:pPr>
            <a:r>
              <a:rPr lang="en" sz="1000" u="sng">
                <a:solidFill>
                  <a:schemeClr val="hlink"/>
                </a:solidFill>
                <a:hlinkClick r:id="rId50"/>
              </a:rPr>
              <a:t>https://docs.google.com/document/d/1oyDmQDpbSZori_b1gRfCUZdRiSXjur032ZYWkpU5ytE/edit?usp=sharing</a:t>
            </a:r>
            <a:endParaRPr sz="1000"/>
          </a:p>
          <a:p>
            <a:pPr indent="0" lvl="0" marL="0" rtl="0" algn="l">
              <a:spcBef>
                <a:spcPts val="0"/>
              </a:spcBef>
              <a:spcAft>
                <a:spcPts val="0"/>
              </a:spcAft>
              <a:buNone/>
            </a:pPr>
            <a:r>
              <a:rPr lang="en" sz="1000" u="sng">
                <a:solidFill>
                  <a:schemeClr val="hlink"/>
                </a:solidFill>
                <a:hlinkClick r:id="rId51"/>
              </a:rPr>
              <a:t>https://docs.google.com/document/d/1oyDmQDpbSZori_b1gRfCUZdRiSXjur032ZYWkpU5ytE/pub</a:t>
            </a:r>
            <a:endParaRPr sz="1000"/>
          </a:p>
          <a:p>
            <a:pPr indent="0" lvl="0" marL="0" rtl="0" algn="l">
              <a:spcBef>
                <a:spcPts val="0"/>
              </a:spcBef>
              <a:spcAft>
                <a:spcPts val="0"/>
              </a:spcAft>
              <a:buNone/>
            </a:pPr>
            <a:r>
              <a:rPr lang="en" sz="1000" u="sng">
                <a:solidFill>
                  <a:schemeClr val="hlink"/>
                </a:solidFill>
                <a:hlinkClick r:id="rId52"/>
              </a:rPr>
              <a:t>https://docs.google.com/document/d/1oyDmQDpbSZori_b1gRfCUZdRiSXjur032ZYWkpU5ytE/view</a:t>
            </a:r>
            <a:endParaRPr sz="1000"/>
          </a:p>
          <a:p>
            <a:pPr indent="0" lvl="0" marL="0" rtl="0" algn="l">
              <a:spcBef>
                <a:spcPts val="0"/>
              </a:spcBef>
              <a:spcAft>
                <a:spcPts val="0"/>
              </a:spcAft>
              <a:buNone/>
            </a:pPr>
            <a:r>
              <a:rPr lang="en" sz="1000" u="sng">
                <a:solidFill>
                  <a:schemeClr val="hlink"/>
                </a:solidFill>
                <a:hlinkClick r:id="rId53"/>
              </a:rPr>
              <a:t>https://docs.google.com/presentation/d/14HnQPiHYBpOn4Z5-Nm3-8D_Rq0jxKiVIjjlJ9Qvk4_E/edit?usp=sharing</a:t>
            </a:r>
            <a:endParaRPr sz="1000"/>
          </a:p>
          <a:p>
            <a:pPr indent="0" lvl="0" marL="0" rtl="0" algn="l">
              <a:spcBef>
                <a:spcPts val="0"/>
              </a:spcBef>
              <a:spcAft>
                <a:spcPts val="0"/>
              </a:spcAft>
              <a:buNone/>
            </a:pPr>
            <a:r>
              <a:rPr lang="en" sz="1000" u="sng">
                <a:solidFill>
                  <a:schemeClr val="hlink"/>
                </a:solidFill>
                <a:hlinkClick r:id="rId54"/>
              </a:rPr>
              <a:t>https://docs.google.com/presentation/d/14HnQPiHYBpOn4Z5-Nm3-8D_Rq0jxKiVIjjlJ9Qvk4_E/pub</a:t>
            </a:r>
            <a:endParaRPr sz="1000"/>
          </a:p>
          <a:p>
            <a:pPr indent="0" lvl="0" marL="0" rtl="0" algn="l">
              <a:spcBef>
                <a:spcPts val="0"/>
              </a:spcBef>
              <a:spcAft>
                <a:spcPts val="0"/>
              </a:spcAft>
              <a:buNone/>
            </a:pPr>
            <a:r>
              <a:rPr lang="en" sz="1000" u="sng">
                <a:solidFill>
                  <a:schemeClr val="hlink"/>
                </a:solidFill>
                <a:hlinkClick r:id="rId55"/>
              </a:rPr>
              <a:t>https://docs.google.com/presentation/d/14HnQPiHYBpOn4Z5-Nm3-8D_Rq0jxKiVIjjlJ9Qvk4_E/view</a:t>
            </a:r>
            <a:endParaRPr sz="1000"/>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453710978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453710978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for rent Villa Park,360 video booth for rent Laguna Woods	,360 video booth for rent Westminster,360 video booth for rent La Habra	,360 video booth for rent Yorba Linda,Wedding Photo Booth Orange County CA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5371097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5371097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for rent Villa Park,360 video booth for rent Laguna Woods	,360 video booth for rent Westminster,360 video booth for rent La Habra	,360 video booth for rent Yorba Linda,Wedding Photo Booth Orange County CA</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SLIDES_API1453710978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SLIDES_API1453710978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453710978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453710978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453710978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453710978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SLIDES_API1453710978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SLIDES_API1453710978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SLIDES_API1453710978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SLIDES_API1453710978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53710978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53710978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for rent Villa Park,360 video booth for rent Laguna Woods	,360 video booth for rent Westminster,360 video booth for rent La Habra	,360 video booth for rent Yorba Linda,Wedding Photo Booth Orange County CA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wedding-photo-booth-oc/home" TargetMode="External"/></Relationships>
</file>

<file path=ppt/slides/_rels/slide10.xml.rels><?xml version="1.0" encoding="UTF-8" standalone="yes"?><Relationships xmlns="http://schemas.openxmlformats.org/package/2006/relationships"><Relationship Id="rId40" Type="http://schemas.openxmlformats.org/officeDocument/2006/relationships/hyperlink" Target="about:blank" TargetMode="External"/><Relationship Id="rId42" Type="http://schemas.openxmlformats.org/officeDocument/2006/relationships/hyperlink" Target="about:blank" TargetMode="External"/><Relationship Id="rId41" Type="http://schemas.openxmlformats.org/officeDocument/2006/relationships/hyperlink" Target="about:blank" TargetMode="External"/><Relationship Id="rId44" Type="http://schemas.openxmlformats.org/officeDocument/2006/relationships/hyperlink" Target="about:blank" TargetMode="External"/><Relationship Id="rId43" Type="http://schemas.openxmlformats.org/officeDocument/2006/relationships/hyperlink" Target="about:blank" TargetMode="External"/><Relationship Id="rId46" Type="http://schemas.openxmlformats.org/officeDocument/2006/relationships/hyperlink" Target="about:blank" TargetMode="External"/><Relationship Id="rId45"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48" Type="http://schemas.openxmlformats.org/officeDocument/2006/relationships/hyperlink" Target="about:blank" TargetMode="External"/><Relationship Id="rId4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33" Type="http://schemas.openxmlformats.org/officeDocument/2006/relationships/hyperlink" Target="about:blank" TargetMode="External"/><Relationship Id="rId32" Type="http://schemas.openxmlformats.org/officeDocument/2006/relationships/hyperlink" Target="about:blank" TargetMode="External"/><Relationship Id="rId35" Type="http://schemas.openxmlformats.org/officeDocument/2006/relationships/hyperlink" Target="about:blank" TargetMode="External"/><Relationship Id="rId34" Type="http://schemas.openxmlformats.org/officeDocument/2006/relationships/hyperlink" Target="about:blank" TargetMode="External"/><Relationship Id="rId37" Type="http://schemas.openxmlformats.org/officeDocument/2006/relationships/hyperlink" Target="about:blank" TargetMode="External"/><Relationship Id="rId36" Type="http://schemas.openxmlformats.org/officeDocument/2006/relationships/hyperlink" Target="about:blank" TargetMode="External"/><Relationship Id="rId39" Type="http://schemas.openxmlformats.org/officeDocument/2006/relationships/hyperlink" Target="about:blank" TargetMode="External"/><Relationship Id="rId38" Type="http://schemas.openxmlformats.org/officeDocument/2006/relationships/hyperlink" Target="about:blank" TargetMode="External"/><Relationship Id="rId20"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29"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10" Type="http://schemas.openxmlformats.org/officeDocument/2006/relationships/hyperlink" Target="about:blan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wfRHfpyDRU" TargetMode="External"/><Relationship Id="rId5" Type="http://schemas.openxmlformats.org/officeDocument/2006/relationships/image" Target="../media/image9.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wm3S3txTd24" TargetMode="External"/><Relationship Id="rId5"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EUe8JfkM-u4" TargetMode="External"/><Relationship Id="rId5"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eVJLvXKZ_A8" TargetMode="External"/><Relationship Id="rId5"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zI-lttg-1cE" TargetMode="External"/><Relationship Id="rId5"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WnvSM3f3rtQ" TargetMode="External"/><Relationship Id="rId5" Type="http://schemas.openxmlformats.org/officeDocument/2006/relationships/image" Target="../media/image1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60oiB7AvWcQ" TargetMode="External"/><Relationship Id="rId5"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forrentorange/photo-booth-rental-dana-point" TargetMode="External"/><Relationship Id="rId4" Type="http://schemas.openxmlformats.org/officeDocument/2006/relationships/image" Target="../media/image10.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hyperlink" Target="https://sites.google.com/view/wedding-photo-booth-oc/home" TargetMode="External"/><Relationship Id="rId4" Type="http://schemas.openxmlformats.org/officeDocument/2006/relationships/hyperlink" Target="http://www.youtube.com/watch?v=8kOq9WkxFdE" TargetMode="External"/><Relationship Id="rId5" Type="http://schemas.openxmlformats.org/officeDocument/2006/relationships/image" Target="../media/image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hyperlink" Target="https://sites.google.com/view/wedding-photo-booth-oc/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sites.google.com/view/wedding-photo-booth-oc/hom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sites.google.com/view/wedding-photo-booth-oc/home" TargetMode="External"/><Relationship Id="rId4" Type="http://schemas.openxmlformats.org/officeDocument/2006/relationships/hyperlink" Target="https://drive.google.com/drive/folders/1ickxZMAM7PgXgvwOMNhtVs2lGE5zSN8o?usp=sharing" TargetMode="External"/><Relationship Id="rId5" Type="http://schemas.openxmlformats.org/officeDocument/2006/relationships/hyperlink" Target="https://drive.google.com/drive/folders/1gfoaO63yHUncSvSeoNa-xm9cOcnl8bgo?usp=sharing" TargetMode="External"/><Relationship Id="rId6" Type="http://schemas.openxmlformats.org/officeDocument/2006/relationships/hyperlink" Target="https://drive.google.com/drive/folders/1ThsA6zO6fG9WvnOut3rp6AMOVFzYoDC7?usp=sharing" TargetMode="External"/><Relationship Id="rId7" Type="http://schemas.openxmlformats.org/officeDocument/2006/relationships/hyperlink" Target="https://drive.google.com/drive/folders/1MDN1ZfDIAMsw3l27VeFEBwFsFpGTEEYX?usp=sharing" TargetMode="External"/><Relationship Id="rId8" Type="http://schemas.openxmlformats.org/officeDocument/2006/relationships/hyperlink" Target="https://drive.google.com/drive/folders/1vYQ-zWsQ609-Q_Pb2J0AhG21YyiCX48Y?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sites.google.com/view/wedding-photo-booth-oc/home"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wedding-photo-booth-oc/home" TargetMode="External"/><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wedding-photo-booth-oc/home" TargetMode="Externa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Orange County CA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https://sites.google.com/view/wedding-photo-booth-oc/home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5" name="Google Shape;105;p22"/>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folder articles</a:t>
            </a:r>
            <a:endParaRPr sz="700"/>
          </a:p>
          <a:p>
            <a:pPr indent="0" lvl="0" marL="0" rtl="0" algn="l">
              <a:lnSpc>
                <a:spcPct val="1000"/>
              </a:lnSpc>
              <a:spcBef>
                <a:spcPts val="1000"/>
              </a:spcBef>
              <a:spcAft>
                <a:spcPts val="0"/>
              </a:spcAft>
              <a:buNone/>
            </a:pPr>
            <a:r>
              <a:rPr lang="en" sz="700" u="sng">
                <a:solidFill>
                  <a:schemeClr val="hlink"/>
                </a:solidFill>
                <a:hlinkClick r:id="rId6"/>
              </a:rPr>
              <a:t>folder photos</a:t>
            </a:r>
            <a:endParaRPr sz="700"/>
          </a:p>
          <a:p>
            <a:pPr indent="0" lvl="0" marL="0" rtl="0" algn="l">
              <a:lnSpc>
                <a:spcPct val="1000"/>
              </a:lnSpc>
              <a:spcBef>
                <a:spcPts val="1000"/>
              </a:spcBef>
              <a:spcAft>
                <a:spcPts val="0"/>
              </a:spcAft>
              <a:buNone/>
            </a:pPr>
            <a:r>
              <a:rPr lang="en" sz="700" u="sng">
                <a:solidFill>
                  <a:schemeClr val="hlink"/>
                </a:solidFill>
                <a:hlinkClick r:id="rId7"/>
              </a:rPr>
              <a:t>folder pdfs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spreadsheet</a:t>
            </a:r>
            <a:endParaRPr sz="700"/>
          </a:p>
          <a:p>
            <a:pPr indent="0" lvl="0" marL="0" rtl="0" algn="l">
              <a:lnSpc>
                <a:spcPct val="1000"/>
              </a:lnSpc>
              <a:spcBef>
                <a:spcPts val="1000"/>
              </a:spcBef>
              <a:spcAft>
                <a:spcPts val="0"/>
              </a:spcAft>
              <a:buNone/>
            </a:pPr>
            <a:r>
              <a:rPr lang="en" sz="700" u="sng">
                <a:solidFill>
                  <a:schemeClr val="hlink"/>
                </a:solidFill>
                <a:hlinkClick r:id="rId19"/>
              </a:rPr>
              <a:t>spreadsheet key</a:t>
            </a:r>
            <a:endParaRPr sz="700"/>
          </a:p>
          <a:p>
            <a:pPr indent="0" lvl="0" marL="0" rtl="0" algn="l">
              <a:lnSpc>
                <a:spcPct val="1000"/>
              </a:lnSpc>
              <a:spcBef>
                <a:spcPts val="1000"/>
              </a:spcBef>
              <a:spcAft>
                <a:spcPts val="0"/>
              </a:spcAft>
              <a:buNone/>
            </a:pPr>
            <a:r>
              <a:rPr lang="en" sz="700" u="sng">
                <a:solidFill>
                  <a:schemeClr val="hlink"/>
                </a:solidFill>
                <a:hlinkClick r:id="rId20"/>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21"/>
              </a:rPr>
              <a:t>spreadsheet pub</a:t>
            </a:r>
            <a:endParaRPr sz="700"/>
          </a:p>
          <a:p>
            <a:pPr indent="0" lvl="0" marL="0" rtl="0" algn="l">
              <a:lnSpc>
                <a:spcPct val="1000"/>
              </a:lnSpc>
              <a:spcBef>
                <a:spcPts val="1000"/>
              </a:spcBef>
              <a:spcAft>
                <a:spcPts val="0"/>
              </a:spcAft>
              <a:buNone/>
            </a:pPr>
            <a:r>
              <a:rPr lang="en" sz="700" u="sng">
                <a:solidFill>
                  <a:schemeClr val="hlink"/>
                </a:solidFill>
                <a:hlinkClick r:id="rId22"/>
              </a:rPr>
              <a:t>spreadsheet view</a:t>
            </a:r>
            <a:endParaRPr sz="700"/>
          </a:p>
          <a:p>
            <a:pPr indent="0" lvl="0" marL="0" rtl="0" algn="l">
              <a:lnSpc>
                <a:spcPct val="1000"/>
              </a:lnSpc>
              <a:spcBef>
                <a:spcPts val="1000"/>
              </a:spcBef>
              <a:spcAft>
                <a:spcPts val="0"/>
              </a:spcAft>
              <a:buNone/>
            </a:pPr>
            <a:r>
              <a:rPr lang="en" sz="700" u="sng">
                <a:solidFill>
                  <a:schemeClr val="hlink"/>
                </a:solidFill>
                <a:hlinkClick r:id="rId23"/>
              </a:rPr>
              <a:t>form</a:t>
            </a:r>
            <a:endParaRPr sz="700"/>
          </a:p>
          <a:p>
            <a:pPr indent="0" lvl="0" marL="0" rtl="0" algn="l">
              <a:lnSpc>
                <a:spcPct val="1000"/>
              </a:lnSpc>
              <a:spcBef>
                <a:spcPts val="1000"/>
              </a:spcBef>
              <a:spcAft>
                <a:spcPts val="0"/>
              </a:spcAft>
              <a:buNone/>
            </a:pPr>
            <a:r>
              <a:rPr lang="en" sz="700" u="sng">
                <a:solidFill>
                  <a:schemeClr val="hlink"/>
                </a:solidFill>
                <a:hlinkClick r:id="rId24"/>
              </a:rPr>
              <a:t>drawing</a:t>
            </a:r>
            <a:endParaRPr sz="700"/>
          </a:p>
          <a:p>
            <a:pPr indent="0" lvl="0" marL="0" rtl="0" algn="l">
              <a:lnSpc>
                <a:spcPct val="1000"/>
              </a:lnSpc>
              <a:spcBef>
                <a:spcPts val="1000"/>
              </a:spcBef>
              <a:spcAft>
                <a:spcPts val="1000"/>
              </a:spcAft>
              <a:buNone/>
            </a:pPr>
            <a:r>
              <a:t/>
            </a:r>
            <a:endParaRPr/>
          </a:p>
        </p:txBody>
      </p:sp>
      <p:sp>
        <p:nvSpPr>
          <p:cNvPr id="106" name="Google Shape;106;p22"/>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image</a:t>
            </a:r>
            <a:endParaRPr sz="700"/>
          </a:p>
          <a:p>
            <a:pPr indent="0" lvl="0" marL="0" rtl="0" algn="l">
              <a:lnSpc>
                <a:spcPct val="1000"/>
              </a:lnSpc>
              <a:spcBef>
                <a:spcPts val="1000"/>
              </a:spcBef>
              <a:spcAft>
                <a:spcPts val="0"/>
              </a:spcAft>
              <a:buNone/>
            </a:pPr>
            <a:r>
              <a:rPr lang="en" sz="700" u="sng">
                <a:solidFill>
                  <a:schemeClr val="hlink"/>
                </a:solidFill>
                <a:hlinkClick r:id="rId26"/>
              </a:rPr>
              <a:t>image link</a:t>
            </a:r>
            <a:endParaRPr sz="700"/>
          </a:p>
          <a:p>
            <a:pPr indent="0" lvl="0" marL="0" rtl="0" algn="l">
              <a:lnSpc>
                <a:spcPct val="1000"/>
              </a:lnSpc>
              <a:spcBef>
                <a:spcPts val="1000"/>
              </a:spcBef>
              <a:spcAft>
                <a:spcPts val="0"/>
              </a:spcAft>
              <a:buNone/>
            </a:pPr>
            <a:r>
              <a:rPr lang="en" sz="700" u="sng">
                <a:solidFill>
                  <a:schemeClr val="hlink"/>
                </a:solidFill>
                <a:hlinkClick r:id="rId27"/>
              </a:rPr>
              <a:t>document</a:t>
            </a:r>
            <a:endParaRPr sz="700"/>
          </a:p>
          <a:p>
            <a:pPr indent="0" lvl="0" marL="0" rtl="0" algn="l">
              <a:lnSpc>
                <a:spcPct val="1000"/>
              </a:lnSpc>
              <a:spcBef>
                <a:spcPts val="1000"/>
              </a:spcBef>
              <a:spcAft>
                <a:spcPts val="0"/>
              </a:spcAft>
              <a:buNone/>
            </a:pPr>
            <a:r>
              <a:rPr lang="en" sz="700" u="sng">
                <a:solidFill>
                  <a:schemeClr val="hlink"/>
                </a:solidFill>
                <a:hlinkClick r:id="rId28"/>
              </a:rPr>
              <a:t>document pub</a:t>
            </a:r>
            <a:endParaRPr sz="700"/>
          </a:p>
          <a:p>
            <a:pPr indent="0" lvl="0" marL="0" rtl="0" algn="l">
              <a:lnSpc>
                <a:spcPct val="1000"/>
              </a:lnSpc>
              <a:spcBef>
                <a:spcPts val="1000"/>
              </a:spcBef>
              <a:spcAft>
                <a:spcPts val="0"/>
              </a:spcAft>
              <a:buNone/>
            </a:pPr>
            <a:r>
              <a:rPr lang="en" sz="700" u="sng">
                <a:solidFill>
                  <a:schemeClr val="hlink"/>
                </a:solidFill>
                <a:hlinkClick r:id="rId29"/>
              </a:rPr>
              <a:t>document view</a:t>
            </a:r>
            <a:endParaRPr sz="700"/>
          </a:p>
          <a:p>
            <a:pPr indent="0" lvl="0" marL="0" rtl="0" algn="l">
              <a:lnSpc>
                <a:spcPct val="1000"/>
              </a:lnSpc>
              <a:spcBef>
                <a:spcPts val="1000"/>
              </a:spcBef>
              <a:spcAft>
                <a:spcPts val="0"/>
              </a:spcAft>
              <a:buNone/>
            </a:pPr>
            <a:r>
              <a:rPr lang="en" sz="700" u="sng">
                <a:solidFill>
                  <a:schemeClr val="hlink"/>
                </a:solidFill>
                <a:hlinkClick r:id="rId30"/>
              </a:rPr>
              <a:t>presentation</a:t>
            </a:r>
            <a:endParaRPr sz="700"/>
          </a:p>
          <a:p>
            <a:pPr indent="0" lvl="0" marL="0" rtl="0" algn="l">
              <a:lnSpc>
                <a:spcPct val="1000"/>
              </a:lnSpc>
              <a:spcBef>
                <a:spcPts val="1000"/>
              </a:spcBef>
              <a:spcAft>
                <a:spcPts val="0"/>
              </a:spcAft>
              <a:buNone/>
            </a:pPr>
            <a:r>
              <a:rPr lang="en" sz="700" u="sng">
                <a:solidFill>
                  <a:schemeClr val="hlink"/>
                </a:solidFill>
                <a:hlinkClick r:id="rId3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2"/>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3"/>
              </a:rPr>
              <a:t>document</a:t>
            </a:r>
            <a:endParaRPr sz="700"/>
          </a:p>
          <a:p>
            <a:pPr indent="0" lvl="0" marL="0" rtl="0" algn="l">
              <a:lnSpc>
                <a:spcPct val="1000"/>
              </a:lnSpc>
              <a:spcBef>
                <a:spcPts val="1000"/>
              </a:spcBef>
              <a:spcAft>
                <a:spcPts val="0"/>
              </a:spcAft>
              <a:buNone/>
            </a:pPr>
            <a:r>
              <a:rPr lang="en" sz="700" u="sng">
                <a:solidFill>
                  <a:schemeClr val="hlink"/>
                </a:solidFill>
                <a:hlinkClick r:id="rId34"/>
              </a:rPr>
              <a:t>document pub</a:t>
            </a:r>
            <a:endParaRPr sz="700"/>
          </a:p>
          <a:p>
            <a:pPr indent="0" lvl="0" marL="0" rtl="0" algn="l">
              <a:lnSpc>
                <a:spcPct val="1000"/>
              </a:lnSpc>
              <a:spcBef>
                <a:spcPts val="1000"/>
              </a:spcBef>
              <a:spcAft>
                <a:spcPts val="0"/>
              </a:spcAft>
              <a:buNone/>
            </a:pPr>
            <a:r>
              <a:rPr lang="en" sz="700" u="sng">
                <a:solidFill>
                  <a:schemeClr val="hlink"/>
                </a:solidFill>
                <a:hlinkClick r:id="rId35"/>
              </a:rPr>
              <a:t>document view</a:t>
            </a:r>
            <a:endParaRPr sz="700"/>
          </a:p>
          <a:p>
            <a:pPr indent="0" lvl="0" marL="0" rtl="0" algn="l">
              <a:lnSpc>
                <a:spcPct val="1000"/>
              </a:lnSpc>
              <a:spcBef>
                <a:spcPts val="1000"/>
              </a:spcBef>
              <a:spcAft>
                <a:spcPts val="0"/>
              </a:spcAft>
              <a:buNone/>
            </a:pPr>
            <a:r>
              <a:rPr lang="en" sz="700" u="sng">
                <a:solidFill>
                  <a:schemeClr val="hlink"/>
                </a:solidFill>
                <a:hlinkClick r:id="rId36"/>
              </a:rPr>
              <a:t>presentation</a:t>
            </a:r>
            <a:endParaRPr sz="700"/>
          </a:p>
          <a:p>
            <a:pPr indent="0" lvl="0" marL="0" rtl="0" algn="l">
              <a:lnSpc>
                <a:spcPct val="1000"/>
              </a:lnSpc>
              <a:spcBef>
                <a:spcPts val="1000"/>
              </a:spcBef>
              <a:spcAft>
                <a:spcPts val="0"/>
              </a:spcAft>
              <a:buNone/>
            </a:pPr>
            <a:r>
              <a:rPr lang="en" sz="700" u="sng">
                <a:solidFill>
                  <a:schemeClr val="hlink"/>
                </a:solidFill>
                <a:hlinkClick r:id="rId3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9"/>
              </a:rPr>
              <a:t>document</a:t>
            </a:r>
            <a:endParaRPr sz="700"/>
          </a:p>
          <a:p>
            <a:pPr indent="0" lvl="0" marL="0" rtl="0" algn="l">
              <a:lnSpc>
                <a:spcPct val="1000"/>
              </a:lnSpc>
              <a:spcBef>
                <a:spcPts val="1000"/>
              </a:spcBef>
              <a:spcAft>
                <a:spcPts val="0"/>
              </a:spcAft>
              <a:buNone/>
            </a:pPr>
            <a:r>
              <a:rPr lang="en" sz="700" u="sng">
                <a:solidFill>
                  <a:schemeClr val="hlink"/>
                </a:solidFill>
                <a:hlinkClick r:id="rId40"/>
              </a:rPr>
              <a:t>document pub</a:t>
            </a:r>
            <a:endParaRPr sz="700"/>
          </a:p>
          <a:p>
            <a:pPr indent="0" lvl="0" marL="0" rtl="0" algn="l">
              <a:lnSpc>
                <a:spcPct val="1000"/>
              </a:lnSpc>
              <a:spcBef>
                <a:spcPts val="1000"/>
              </a:spcBef>
              <a:spcAft>
                <a:spcPts val="0"/>
              </a:spcAft>
              <a:buNone/>
            </a:pPr>
            <a:r>
              <a:rPr lang="en" sz="700" u="sng">
                <a:solidFill>
                  <a:schemeClr val="hlink"/>
                </a:solidFill>
                <a:hlinkClick r:id="rId41"/>
              </a:rPr>
              <a:t>document view</a:t>
            </a:r>
            <a:endParaRPr sz="700"/>
          </a:p>
          <a:p>
            <a:pPr indent="0" lvl="0" marL="0" rtl="0" algn="l">
              <a:lnSpc>
                <a:spcPct val="1000"/>
              </a:lnSpc>
              <a:spcBef>
                <a:spcPts val="1000"/>
              </a:spcBef>
              <a:spcAft>
                <a:spcPts val="0"/>
              </a:spcAft>
              <a:buNone/>
            </a:pPr>
            <a:r>
              <a:rPr lang="en" sz="700" u="sng">
                <a:solidFill>
                  <a:schemeClr val="hlink"/>
                </a:solidFill>
                <a:hlinkClick r:id="rId42"/>
              </a:rPr>
              <a:t>presentation</a:t>
            </a:r>
            <a:endParaRPr sz="700"/>
          </a:p>
          <a:p>
            <a:pPr indent="0" lvl="0" marL="0" rtl="0" algn="l">
              <a:lnSpc>
                <a:spcPct val="1000"/>
              </a:lnSpc>
              <a:spcBef>
                <a:spcPts val="1000"/>
              </a:spcBef>
              <a:spcAft>
                <a:spcPts val="0"/>
              </a:spcAft>
              <a:buNone/>
            </a:pPr>
            <a:r>
              <a:rPr lang="en" sz="700" u="sng">
                <a:solidFill>
                  <a:schemeClr val="hlink"/>
                </a:solidFill>
                <a:hlinkClick r:id="rId4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5"/>
              </a:rPr>
              <a:t>document</a:t>
            </a:r>
            <a:endParaRPr sz="700"/>
          </a:p>
          <a:p>
            <a:pPr indent="0" lvl="0" marL="0" rtl="0" algn="l">
              <a:lnSpc>
                <a:spcPct val="1000"/>
              </a:lnSpc>
              <a:spcBef>
                <a:spcPts val="1000"/>
              </a:spcBef>
              <a:spcAft>
                <a:spcPts val="0"/>
              </a:spcAft>
              <a:buNone/>
            </a:pPr>
            <a:r>
              <a:rPr lang="en" sz="700" u="sng">
                <a:solidFill>
                  <a:schemeClr val="hlink"/>
                </a:solidFill>
                <a:hlinkClick r:id="rId46"/>
              </a:rPr>
              <a:t>document pub</a:t>
            </a:r>
            <a:endParaRPr sz="700"/>
          </a:p>
          <a:p>
            <a:pPr indent="0" lvl="0" marL="0" rtl="0" algn="l">
              <a:lnSpc>
                <a:spcPct val="1000"/>
              </a:lnSpc>
              <a:spcBef>
                <a:spcPts val="1000"/>
              </a:spcBef>
              <a:spcAft>
                <a:spcPts val="0"/>
              </a:spcAft>
              <a:buNone/>
            </a:pPr>
            <a:r>
              <a:rPr lang="en" sz="700" u="sng">
                <a:solidFill>
                  <a:schemeClr val="hlink"/>
                </a:solidFill>
                <a:hlinkClick r:id="rId47"/>
              </a:rPr>
              <a:t>document view</a:t>
            </a:r>
            <a:endParaRPr sz="700"/>
          </a:p>
          <a:p>
            <a:pPr indent="0" lvl="0" marL="0" rtl="0" algn="l">
              <a:lnSpc>
                <a:spcPct val="1000"/>
              </a:lnSpc>
              <a:spcBef>
                <a:spcPts val="1000"/>
              </a:spcBef>
              <a:spcAft>
                <a:spcPts val="0"/>
              </a:spcAft>
              <a:buNone/>
            </a:pPr>
            <a:r>
              <a:rPr lang="en" sz="700" u="sng">
                <a:solidFill>
                  <a:schemeClr val="hlink"/>
                </a:solidFill>
                <a:hlinkClick r:id="rId48"/>
              </a:rPr>
              <a:t>presentation</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3"/>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5"/>
              </a:rPr>
              <a:t>document</a:t>
            </a:r>
            <a:endParaRPr sz="700"/>
          </a:p>
          <a:p>
            <a:pPr indent="0" lvl="0" marL="0" rtl="0" algn="l">
              <a:lnSpc>
                <a:spcPct val="1000"/>
              </a:lnSpc>
              <a:spcBef>
                <a:spcPts val="1000"/>
              </a:spcBef>
              <a:spcAft>
                <a:spcPts val="0"/>
              </a:spcAft>
              <a:buNone/>
            </a:pPr>
            <a:r>
              <a:rPr lang="en" sz="700" u="sng">
                <a:solidFill>
                  <a:schemeClr val="hlink"/>
                </a:solidFill>
                <a:hlinkClick r:id="rId6"/>
              </a:rPr>
              <a:t>document pub</a:t>
            </a:r>
            <a:endParaRPr sz="700"/>
          </a:p>
          <a:p>
            <a:pPr indent="0" lvl="0" marL="0" rtl="0" algn="l">
              <a:lnSpc>
                <a:spcPct val="1000"/>
              </a:lnSpc>
              <a:spcBef>
                <a:spcPts val="1000"/>
              </a:spcBef>
              <a:spcAft>
                <a:spcPts val="0"/>
              </a:spcAft>
              <a:buNone/>
            </a:pPr>
            <a:r>
              <a:rPr lang="en" sz="700" u="sng">
                <a:solidFill>
                  <a:schemeClr val="hlink"/>
                </a:solidFill>
                <a:hlinkClick r:id="rId7"/>
              </a:rPr>
              <a:t>document view</a:t>
            </a:r>
            <a:endParaRPr sz="700"/>
          </a:p>
          <a:p>
            <a:pPr indent="0" lvl="0" marL="0" rtl="0" algn="l">
              <a:lnSpc>
                <a:spcPct val="1000"/>
              </a:lnSpc>
              <a:spcBef>
                <a:spcPts val="1000"/>
              </a:spcBef>
              <a:spcAft>
                <a:spcPts val="0"/>
              </a:spcAft>
              <a:buNone/>
            </a:pPr>
            <a:r>
              <a:rPr lang="en" sz="700" u="sng">
                <a:solidFill>
                  <a:schemeClr val="hlink"/>
                </a:solidFill>
                <a:hlinkClick r:id="rId8"/>
              </a:rPr>
              <a:t>presentation</a:t>
            </a:r>
            <a:endParaRPr sz="700"/>
          </a:p>
          <a:p>
            <a:pPr indent="0" lvl="0" marL="0" rtl="0" algn="l">
              <a:lnSpc>
                <a:spcPct val="1000"/>
              </a:lnSpc>
              <a:spcBef>
                <a:spcPts val="1000"/>
              </a:spcBef>
              <a:spcAft>
                <a:spcPts val="0"/>
              </a:spcAft>
              <a:buNone/>
            </a:pPr>
            <a:r>
              <a:rPr lang="en" sz="700" u="sng">
                <a:solidFill>
                  <a:schemeClr val="hlink"/>
                </a:solidFill>
                <a:hlinkClick r:id="rId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0"/>
              </a:rPr>
              <a:t>presentation view</a:t>
            </a:r>
            <a:endParaRPr sz="700"/>
          </a:p>
          <a:p>
            <a:pPr indent="0" lvl="0" marL="0" rtl="0" algn="l">
              <a:lnSpc>
                <a:spcPct val="1000"/>
              </a:lnSpc>
              <a:spcBef>
                <a:spcPts val="1000"/>
              </a:spcBef>
              <a:spcAft>
                <a:spcPts val="1000"/>
              </a:spcAft>
              <a:buNone/>
            </a:pPr>
            <a:r>
              <a:t/>
            </a:r>
            <a:endParaRPr/>
          </a:p>
        </p:txBody>
      </p:sp>
      <p:sp>
        <p:nvSpPr>
          <p:cNvPr id="113" name="Google Shape;113;p23"/>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19" name="Google Shape;119;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25" name="Google Shape;125;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31" name="Google Shape;131;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1000"/>
                                        <p:tgtEl>
                                          <p:spTgt spid="1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37" name="Google Shape;137;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43" name="Google Shape;14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49" name="Google Shape;14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10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55" name="Google Shape;155;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61" name="Google Shape;161;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 To book your next event, please contact the Lucky Frog. 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quot;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10;" id="60" name="Google Shape;60;p14" title="Wedding Photo Booth Orange County CA">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https://sites.google.com/view/wedding-photo-booth-oc/home</a:t>
            </a:r>
            <a:endParaRPr/>
          </a:p>
        </p:txBody>
      </p:sp>
      <p:pic>
        <p:nvPicPr>
          <p:cNvPr id="167" name="Google Shape;167;p3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Orange County CA</a:t>
            </a:r>
            <a:endParaRPr b="1">
              <a:solidFill>
                <a:srgbClr val="A8D673"/>
              </a:solidFill>
              <a:latin typeface="Poppins"/>
              <a:ea typeface="Poppins"/>
              <a:cs typeface="Poppins"/>
              <a:sym typeface="Poppins"/>
            </a:endParaRPr>
          </a:p>
        </p:txBody>
      </p:sp>
      <p:sp>
        <p:nvSpPr>
          <p:cNvPr id="173" name="Google Shape;173;p3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https://sites.google.com/view/wedding-photo-booth-oc/home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Orange County CA</a:t>
            </a:r>
            <a:endParaRPr b="1">
              <a:solidFill>
                <a:srgbClr val="A8D673"/>
              </a:solidFill>
              <a:latin typeface="Poppins"/>
              <a:ea typeface="Poppins"/>
              <a:cs typeface="Poppins"/>
              <a:sym typeface="Poppins"/>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 To book your next event, please contact the Lucky Frog. 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a:t>
            </a:r>
            <a:endParaRPr sz="800"/>
          </a:p>
          <a:p>
            <a:pPr indent="0" lvl="0" marL="0" rtl="0" algn="l">
              <a:spcBef>
                <a:spcPts val="0"/>
              </a:spcBef>
              <a:spcAft>
                <a:spcPts val="0"/>
              </a:spcAft>
              <a:buNone/>
            </a:pPr>
            <a:r>
              <a:rPr lang="en" sz="1000" u="sng">
                <a:solidFill>
                  <a:schemeClr val="hlink"/>
                </a:solidFill>
                <a:hlinkClick r:id="rId3"/>
              </a:rPr>
              <a:t>https://sites.google.com/view/wedding-photo-booth-oc/home</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for rent Villa Park</a:t>
            </a:r>
            <a:endParaRPr sz="800"/>
          </a:p>
          <a:p>
            <a:pPr indent="0" lvl="0" marL="0" rtl="0" algn="l">
              <a:spcBef>
                <a:spcPts val="0"/>
              </a:spcBef>
              <a:spcAft>
                <a:spcPts val="0"/>
              </a:spcAft>
              <a:buNone/>
            </a:pPr>
            <a:r>
              <a:rPr lang="en" sz="800" u="sng">
                <a:solidFill>
                  <a:schemeClr val="hlink"/>
                </a:solidFill>
                <a:hlinkClick r:id="rId4"/>
              </a:rPr>
              <a:t>360 video booth for rent Laguna Woods	</a:t>
            </a:r>
            <a:endParaRPr sz="800"/>
          </a:p>
          <a:p>
            <a:pPr indent="0" lvl="0" marL="0" rtl="0" algn="l">
              <a:spcBef>
                <a:spcPts val="0"/>
              </a:spcBef>
              <a:spcAft>
                <a:spcPts val="0"/>
              </a:spcAft>
              <a:buNone/>
            </a:pPr>
            <a:r>
              <a:rPr lang="en" sz="800" u="sng">
                <a:solidFill>
                  <a:schemeClr val="hlink"/>
                </a:solidFill>
                <a:hlinkClick r:id="rId5"/>
              </a:rPr>
              <a:t>360 video booth for rent Westminster</a:t>
            </a:r>
            <a:endParaRPr sz="800"/>
          </a:p>
          <a:p>
            <a:pPr indent="0" lvl="0" marL="0" rtl="0" algn="l">
              <a:spcBef>
                <a:spcPts val="0"/>
              </a:spcBef>
              <a:spcAft>
                <a:spcPts val="0"/>
              </a:spcAft>
              <a:buNone/>
            </a:pPr>
            <a:r>
              <a:rPr lang="en" sz="800" u="sng">
                <a:solidFill>
                  <a:schemeClr val="hlink"/>
                </a:solidFill>
                <a:hlinkClick r:id="rId6"/>
              </a:rPr>
              <a:t>360 video booth for rent La Habra	</a:t>
            </a:r>
            <a:endParaRPr sz="800"/>
          </a:p>
          <a:p>
            <a:pPr indent="0" lvl="0" marL="0" rtl="0" algn="l">
              <a:spcBef>
                <a:spcPts val="0"/>
              </a:spcBef>
              <a:spcAft>
                <a:spcPts val="0"/>
              </a:spcAft>
              <a:buNone/>
            </a:pPr>
            <a:r>
              <a:rPr lang="en" sz="800" u="sng">
                <a:solidFill>
                  <a:schemeClr val="hlink"/>
                </a:solidFill>
                <a:hlinkClick r:id="rId7"/>
              </a:rPr>
              <a:t>360 video booth for rent Yorba Linda</a:t>
            </a:r>
            <a:endParaRPr sz="800"/>
          </a:p>
          <a:p>
            <a:pPr indent="0" lvl="0" marL="0" rtl="0" algn="l">
              <a:spcBef>
                <a:spcPts val="0"/>
              </a:spcBef>
              <a:spcAft>
                <a:spcPts val="0"/>
              </a:spcAft>
              <a:buNone/>
            </a:pPr>
            <a:r>
              <a:rPr lang="en" sz="800" u="sng">
                <a:solidFill>
                  <a:schemeClr val="hlink"/>
                </a:solidFill>
                <a:hlinkClick r:id="rId8"/>
              </a:rPr>
              <a:t>Wedding Photo Booth Orange County CA</a:t>
            </a:r>
            <a:endParaRPr sz="800"/>
          </a:p>
          <a:p>
            <a:pPr indent="0" lvl="0" marL="0" rtl="0" algn="l">
              <a:spcBef>
                <a:spcPts val="0"/>
              </a:spcBef>
              <a:spcAft>
                <a:spcPts val="0"/>
              </a:spcAft>
              <a:buNone/>
            </a:pPr>
            <a:r>
              <a:t/>
            </a:r>
            <a:endParaRPr sz="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 To book your next event, please contact the Lucky Frog. 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quot;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10;" id="83" name="Google Shape;83;p18" title="Wedding Photo Booth Orange County CA">
            <a:hlinkClick r:id="rId3"/>
          </p:cNvPr>
          <p:cNvPicPr preferRelativeResize="0"/>
          <p:nvPr/>
        </p:nvPicPr>
        <p:blipFill>
          <a:blip r:embed="rId4">
            <a:alphaModFix/>
          </a:blip>
          <a:stretch>
            <a:fillRect/>
          </a:stretch>
        </p:blipFill>
        <p:spPr>
          <a:xfrm>
            <a:off x="2193476" y="0"/>
            <a:ext cx="4757048" cy="514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 To book your next event, please contact the Lucky Frog. 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quot;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10;" id="88" name="Google Shape;88;p19" title="Wedding Photo Booth Orange County CA">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pic>
        <p:nvPicPr>
          <p:cNvPr descr="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 To book your next event, please contact the Lucky Frog. 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quot;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10;" id="93" name="Google Shape;93;p20" title="Wedding Photo Booth Orange County CA">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9" name="Google Shape;99;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